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3" r:id="rId3"/>
  </p:sldMasterIdLst>
  <p:notesMasterIdLst>
    <p:notesMasterId r:id="rId49"/>
  </p:notesMasterIdLst>
  <p:handoutMasterIdLst>
    <p:handoutMasterId r:id="rId50"/>
  </p:handoutMasterIdLst>
  <p:sldIdLst>
    <p:sldId id="256" r:id="rId4"/>
    <p:sldId id="257" r:id="rId5"/>
    <p:sldId id="340" r:id="rId6"/>
    <p:sldId id="357" r:id="rId7"/>
    <p:sldId id="344" r:id="rId8"/>
    <p:sldId id="343" r:id="rId9"/>
    <p:sldId id="368" r:id="rId10"/>
    <p:sldId id="367" r:id="rId11"/>
    <p:sldId id="328" r:id="rId12"/>
    <p:sldId id="330" r:id="rId13"/>
    <p:sldId id="353" r:id="rId14"/>
    <p:sldId id="334" r:id="rId15"/>
    <p:sldId id="354" r:id="rId16"/>
    <p:sldId id="355" r:id="rId17"/>
    <p:sldId id="349" r:id="rId18"/>
    <p:sldId id="338" r:id="rId19"/>
    <p:sldId id="350" r:id="rId20"/>
    <p:sldId id="364" r:id="rId21"/>
    <p:sldId id="337" r:id="rId22"/>
    <p:sldId id="365" r:id="rId23"/>
    <p:sldId id="324" r:id="rId24"/>
    <p:sldId id="272" r:id="rId25"/>
    <p:sldId id="345" r:id="rId26"/>
    <p:sldId id="277" r:id="rId27"/>
    <p:sldId id="283" r:id="rId28"/>
    <p:sldId id="282" r:id="rId29"/>
    <p:sldId id="284" r:id="rId30"/>
    <p:sldId id="309" r:id="rId31"/>
    <p:sldId id="265" r:id="rId32"/>
    <p:sldId id="305" r:id="rId33"/>
    <p:sldId id="361" r:id="rId34"/>
    <p:sldId id="362" r:id="rId35"/>
    <p:sldId id="366" r:id="rId36"/>
    <p:sldId id="359" r:id="rId37"/>
    <p:sldId id="342" r:id="rId38"/>
    <p:sldId id="322" r:id="rId39"/>
    <p:sldId id="369" r:id="rId40"/>
    <p:sldId id="371" r:id="rId41"/>
    <p:sldId id="372" r:id="rId42"/>
    <p:sldId id="373" r:id="rId43"/>
    <p:sldId id="374" r:id="rId44"/>
    <p:sldId id="311" r:id="rId45"/>
    <p:sldId id="323" r:id="rId46"/>
    <p:sldId id="312" r:id="rId47"/>
    <p:sldId id="319" r:id="rId48"/>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3336CF17-18D0-4AEE-A6F7-4FCF45AAC0D4}">
          <p14:sldIdLst>
            <p14:sldId id="256"/>
            <p14:sldId id="257"/>
            <p14:sldId id="340"/>
            <p14:sldId id="357"/>
            <p14:sldId id="344"/>
            <p14:sldId id="343"/>
            <p14:sldId id="368"/>
            <p14:sldId id="367"/>
            <p14:sldId id="328"/>
            <p14:sldId id="330"/>
            <p14:sldId id="353"/>
            <p14:sldId id="334"/>
            <p14:sldId id="354"/>
            <p14:sldId id="355"/>
            <p14:sldId id="349"/>
            <p14:sldId id="338"/>
            <p14:sldId id="350"/>
            <p14:sldId id="364"/>
            <p14:sldId id="337"/>
            <p14:sldId id="365"/>
            <p14:sldId id="324"/>
            <p14:sldId id="272"/>
            <p14:sldId id="345"/>
            <p14:sldId id="277"/>
            <p14:sldId id="283"/>
            <p14:sldId id="282"/>
            <p14:sldId id="284"/>
            <p14:sldId id="309"/>
            <p14:sldId id="265"/>
            <p14:sldId id="305"/>
            <p14:sldId id="361"/>
            <p14:sldId id="362"/>
            <p14:sldId id="366"/>
            <p14:sldId id="359"/>
            <p14:sldId id="342"/>
            <p14:sldId id="322"/>
            <p14:sldId id="369"/>
            <p14:sldId id="371"/>
            <p14:sldId id="372"/>
            <p14:sldId id="373"/>
            <p14:sldId id="374"/>
            <p14:sldId id="311"/>
            <p14:sldId id="323"/>
            <p14:sldId id="312"/>
            <p14:sldId id="319"/>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水出 百香" initials="水出" lastIdx="1" clrIdx="0">
    <p:extLst>
      <p:ext uri="{19B8F6BF-5375-455C-9EA6-DF929625EA0E}">
        <p15:presenceInfo xmlns:p15="http://schemas.microsoft.com/office/powerpoint/2012/main" userId="9ecb818090066de1" providerId="Windows Live"/>
      </p:ext>
    </p:extLst>
  </p:cmAuthor>
  <p:cmAuthor id="2" name="工藤理夏子" initials="工藤理夏子" lastIdx="1" clrIdx="1">
    <p:extLst>
      <p:ext uri="{19B8F6BF-5375-455C-9EA6-DF929625EA0E}">
        <p15:presenceInfo xmlns:p15="http://schemas.microsoft.com/office/powerpoint/2012/main" userId="e5ae557734c6a329" providerId="Windows Live"/>
      </p:ext>
    </p:extLst>
  </p:cmAuthor>
  <p:cmAuthor id="3" name="takushoku" initials="t" lastIdx="1" clrIdx="2">
    <p:extLst>
      <p:ext uri="{19B8F6BF-5375-455C-9EA6-DF929625EA0E}">
        <p15:presenceInfo xmlns:p15="http://schemas.microsoft.com/office/powerpoint/2012/main" userId="takushok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E33D"/>
    <a:srgbClr val="FF0000"/>
    <a:srgbClr val="ED37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2D5F41-3A1E-4F5A-A355-447E6DAEB9A4}" v="360" dt="2019-09-16T12:26:56.57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354" autoAdjust="0"/>
    <p:restoredTop sz="94660"/>
  </p:normalViewPr>
  <p:slideViewPr>
    <p:cSldViewPr snapToGrid="0">
      <p:cViewPr varScale="1">
        <p:scale>
          <a:sx n="70" d="100"/>
          <a:sy n="70" d="100"/>
        </p:scale>
        <p:origin x="148" y="40"/>
      </p:cViewPr>
      <p:guideLst/>
    </p:cSldViewPr>
  </p:slideViewPr>
  <p:notesTextViewPr>
    <p:cViewPr>
      <p:scale>
        <a:sx n="1" d="1"/>
        <a:sy n="1" d="1"/>
      </p:scale>
      <p:origin x="0" y="0"/>
    </p:cViewPr>
  </p:notesTextViewPr>
  <p:sorterViewPr>
    <p:cViewPr>
      <p:scale>
        <a:sx n="63" d="100"/>
        <a:sy n="6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 Id="rId57"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microsoft.com/office/2016/11/relationships/changesInfo" Target="changesInfos/changesInfo1.xml"/><Relationship Id="rId8" Type="http://schemas.openxmlformats.org/officeDocument/2006/relationships/slide" Target="slides/slide5.xml"/><Relationship Id="rId51" Type="http://schemas.openxmlformats.org/officeDocument/2006/relationships/commentAuthors" Target="commentAuthors.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俊哉 木村" userId="f09b0eb747f15e4e" providerId="LiveId" clId="{272D5F41-3A1E-4F5A-A355-447E6DAEB9A4}"/>
    <pc:docChg chg="undo custSel addSld delSld modSld sldOrd delSection modSection">
      <pc:chgData name="俊哉 木村" userId="f09b0eb747f15e4e" providerId="LiveId" clId="{272D5F41-3A1E-4F5A-A355-447E6DAEB9A4}" dt="2019-09-17T09:49:57.623" v="1995"/>
      <pc:docMkLst>
        <pc:docMk/>
      </pc:docMkLst>
      <pc:sldChg chg="modSp">
        <pc:chgData name="俊哉 木村" userId="f09b0eb747f15e4e" providerId="LiveId" clId="{272D5F41-3A1E-4F5A-A355-447E6DAEB9A4}" dt="2019-09-16T12:39:59.901" v="1945" actId="20577"/>
        <pc:sldMkLst>
          <pc:docMk/>
          <pc:sldMk cId="4076287436" sldId="257"/>
        </pc:sldMkLst>
        <pc:spChg chg="mod">
          <ac:chgData name="俊哉 木村" userId="f09b0eb747f15e4e" providerId="LiveId" clId="{272D5F41-3A1E-4F5A-A355-447E6DAEB9A4}" dt="2019-09-16T12:39:59.901" v="1945" actId="20577"/>
          <ac:spMkLst>
            <pc:docMk/>
            <pc:sldMk cId="4076287436" sldId="257"/>
            <ac:spMk id="7" creationId="{A4DB23F4-BE9C-4CC0-9F3B-A30E2F1559B8}"/>
          </ac:spMkLst>
        </pc:spChg>
      </pc:sldChg>
      <pc:sldChg chg="ord">
        <pc:chgData name="俊哉 木村" userId="f09b0eb747f15e4e" providerId="LiveId" clId="{272D5F41-3A1E-4F5A-A355-447E6DAEB9A4}" dt="2019-09-17T02:28:56.907" v="1973"/>
        <pc:sldMkLst>
          <pc:docMk/>
          <pc:sldMk cId="2694713473" sldId="262"/>
        </pc:sldMkLst>
      </pc:sldChg>
      <pc:sldChg chg="addSp delSp modSp">
        <pc:chgData name="俊哉 木村" userId="f09b0eb747f15e4e" providerId="LiveId" clId="{272D5F41-3A1E-4F5A-A355-447E6DAEB9A4}" dt="2019-09-16T08:50:36.981" v="645" actId="1076"/>
        <pc:sldMkLst>
          <pc:docMk/>
          <pc:sldMk cId="2733276005" sldId="272"/>
        </pc:sldMkLst>
        <pc:spChg chg="mod">
          <ac:chgData name="俊哉 木村" userId="f09b0eb747f15e4e" providerId="LiveId" clId="{272D5F41-3A1E-4F5A-A355-447E6DAEB9A4}" dt="2019-09-16T08:50:36.981" v="645" actId="1076"/>
          <ac:spMkLst>
            <pc:docMk/>
            <pc:sldMk cId="2733276005" sldId="272"/>
            <ac:spMk id="4" creationId="{A5B0CAC0-8F09-4824-AF8E-8902C2887641}"/>
          </ac:spMkLst>
        </pc:spChg>
        <pc:spChg chg="mod">
          <ac:chgData name="俊哉 木村" userId="f09b0eb747f15e4e" providerId="LiveId" clId="{272D5F41-3A1E-4F5A-A355-447E6DAEB9A4}" dt="2019-09-16T08:50:28.913" v="644" actId="1076"/>
          <ac:spMkLst>
            <pc:docMk/>
            <pc:sldMk cId="2733276005" sldId="272"/>
            <ac:spMk id="5" creationId="{BFA8695E-5809-4AA2-ABE8-320601F43147}"/>
          </ac:spMkLst>
        </pc:spChg>
        <pc:picChg chg="del">
          <ac:chgData name="俊哉 木村" userId="f09b0eb747f15e4e" providerId="LiveId" clId="{272D5F41-3A1E-4F5A-A355-447E6DAEB9A4}" dt="2019-09-16T08:50:04.188" v="640" actId="478"/>
          <ac:picMkLst>
            <pc:docMk/>
            <pc:sldMk cId="2733276005" sldId="272"/>
            <ac:picMk id="3" creationId="{06AF93EB-2F17-4910-9C02-C1B4A5997FCB}"/>
          </ac:picMkLst>
        </pc:picChg>
        <pc:picChg chg="add mod">
          <ac:chgData name="俊哉 木村" userId="f09b0eb747f15e4e" providerId="LiveId" clId="{272D5F41-3A1E-4F5A-A355-447E6DAEB9A4}" dt="2019-09-16T08:50:21.509" v="643" actId="1076"/>
          <ac:picMkLst>
            <pc:docMk/>
            <pc:sldMk cId="2733276005" sldId="272"/>
            <ac:picMk id="6" creationId="{22C16BFC-2E41-4831-AEE5-5806EF045EF2}"/>
          </ac:picMkLst>
        </pc:picChg>
      </pc:sldChg>
      <pc:sldChg chg="ord">
        <pc:chgData name="俊哉 木村" userId="f09b0eb747f15e4e" providerId="LiveId" clId="{272D5F41-3A1E-4F5A-A355-447E6DAEB9A4}" dt="2019-09-16T10:03:37.527" v="1060"/>
        <pc:sldMkLst>
          <pc:docMk/>
          <pc:sldMk cId="4151147590" sldId="286"/>
        </pc:sldMkLst>
      </pc:sldChg>
      <pc:sldChg chg="ord">
        <pc:chgData name="俊哉 木村" userId="f09b0eb747f15e4e" providerId="LiveId" clId="{272D5F41-3A1E-4F5A-A355-447E6DAEB9A4}" dt="2019-09-17T02:29:27.205" v="1975"/>
        <pc:sldMkLst>
          <pc:docMk/>
          <pc:sldMk cId="3443006374" sldId="324"/>
        </pc:sldMkLst>
      </pc:sldChg>
      <pc:sldChg chg="addSp modSp">
        <pc:chgData name="俊哉 木村" userId="f09b0eb747f15e4e" providerId="LiveId" clId="{272D5F41-3A1E-4F5A-A355-447E6DAEB9A4}" dt="2019-09-16T12:28:53.199" v="1791" actId="20577"/>
        <pc:sldMkLst>
          <pc:docMk/>
          <pc:sldMk cId="1129989142" sldId="328"/>
        </pc:sldMkLst>
        <pc:spChg chg="mod">
          <ac:chgData name="俊哉 木村" userId="f09b0eb747f15e4e" providerId="LiveId" clId="{272D5F41-3A1E-4F5A-A355-447E6DAEB9A4}" dt="2019-09-16T12:28:53.199" v="1791" actId="20577"/>
          <ac:spMkLst>
            <pc:docMk/>
            <pc:sldMk cId="1129989142" sldId="328"/>
            <ac:spMk id="2" creationId="{5283E594-B6AC-440F-B85C-2847FE698518}"/>
          </ac:spMkLst>
        </pc:spChg>
        <pc:spChg chg="mod">
          <ac:chgData name="俊哉 木村" userId="f09b0eb747f15e4e" providerId="LiveId" clId="{272D5F41-3A1E-4F5A-A355-447E6DAEB9A4}" dt="2019-09-16T07:42:51.947" v="209" actId="1076"/>
          <ac:spMkLst>
            <pc:docMk/>
            <pc:sldMk cId="1129989142" sldId="328"/>
            <ac:spMk id="4" creationId="{AB5B6BC4-93E4-4865-B2BA-11EB473D7687}"/>
          </ac:spMkLst>
        </pc:spChg>
        <pc:spChg chg="add mod">
          <ac:chgData name="俊哉 木村" userId="f09b0eb747f15e4e" providerId="LiveId" clId="{272D5F41-3A1E-4F5A-A355-447E6DAEB9A4}" dt="2019-09-16T07:43:16.967" v="211" actId="1076"/>
          <ac:spMkLst>
            <pc:docMk/>
            <pc:sldMk cId="1129989142" sldId="328"/>
            <ac:spMk id="12" creationId="{76A1E46C-5EB4-4B01-912F-F7CE6B442A0B}"/>
          </ac:spMkLst>
        </pc:spChg>
      </pc:sldChg>
      <pc:sldChg chg="addSp delSp modSp">
        <pc:chgData name="俊哉 木村" userId="f09b0eb747f15e4e" providerId="LiveId" clId="{272D5F41-3A1E-4F5A-A355-447E6DAEB9A4}" dt="2019-09-17T02:50:36.628" v="1992" actId="113"/>
        <pc:sldMkLst>
          <pc:docMk/>
          <pc:sldMk cId="3433993906" sldId="330"/>
        </pc:sldMkLst>
        <pc:spChg chg="mod">
          <ac:chgData name="俊哉 木村" userId="f09b0eb747f15e4e" providerId="LiveId" clId="{272D5F41-3A1E-4F5A-A355-447E6DAEB9A4}" dt="2019-09-16T12:28:58.455" v="1792" actId="20577"/>
          <ac:spMkLst>
            <pc:docMk/>
            <pc:sldMk cId="3433993906" sldId="330"/>
            <ac:spMk id="2" creationId="{B19297DE-1BA3-4404-A971-CBAF80367158}"/>
          </ac:spMkLst>
        </pc:spChg>
        <pc:spChg chg="add del mod">
          <ac:chgData name="俊哉 木村" userId="f09b0eb747f15e4e" providerId="LiveId" clId="{272D5F41-3A1E-4F5A-A355-447E6DAEB9A4}" dt="2019-09-16T11:56:38.503" v="1595" actId="478"/>
          <ac:spMkLst>
            <pc:docMk/>
            <pc:sldMk cId="3433993906" sldId="330"/>
            <ac:spMk id="3" creationId="{6B26DA71-D2F1-451A-B788-80B3EBAD9A5B}"/>
          </ac:spMkLst>
        </pc:spChg>
        <pc:spChg chg="mod">
          <ac:chgData name="俊哉 木村" userId="f09b0eb747f15e4e" providerId="LiveId" clId="{272D5F41-3A1E-4F5A-A355-447E6DAEB9A4}" dt="2019-09-16T12:24:25.868" v="1707" actId="115"/>
          <ac:spMkLst>
            <pc:docMk/>
            <pc:sldMk cId="3433993906" sldId="330"/>
            <ac:spMk id="5" creationId="{B350F935-8254-41F2-8573-F7CDCBF4FE90}"/>
          </ac:spMkLst>
        </pc:spChg>
        <pc:spChg chg="del mod">
          <ac:chgData name="俊哉 木村" userId="f09b0eb747f15e4e" providerId="LiveId" clId="{272D5F41-3A1E-4F5A-A355-447E6DAEB9A4}" dt="2019-09-16T07:46:55.565" v="226" actId="478"/>
          <ac:spMkLst>
            <pc:docMk/>
            <pc:sldMk cId="3433993906" sldId="330"/>
            <ac:spMk id="24" creationId="{2C72480B-5F82-4493-9A1C-73C18F98D5A0}"/>
          </ac:spMkLst>
        </pc:spChg>
        <pc:spChg chg="del">
          <ac:chgData name="俊哉 木村" userId="f09b0eb747f15e4e" providerId="LiveId" clId="{272D5F41-3A1E-4F5A-A355-447E6DAEB9A4}" dt="2019-09-16T07:46:48.045" v="225" actId="478"/>
          <ac:spMkLst>
            <pc:docMk/>
            <pc:sldMk cId="3433993906" sldId="330"/>
            <ac:spMk id="26" creationId="{3A5D21D9-601E-45D3-950F-B52C54FCAF6B}"/>
          </ac:spMkLst>
        </pc:spChg>
        <pc:spChg chg="del">
          <ac:chgData name="俊哉 木村" userId="f09b0eb747f15e4e" providerId="LiveId" clId="{272D5F41-3A1E-4F5A-A355-447E6DAEB9A4}" dt="2019-09-16T07:46:48.045" v="225" actId="478"/>
          <ac:spMkLst>
            <pc:docMk/>
            <pc:sldMk cId="3433993906" sldId="330"/>
            <ac:spMk id="27" creationId="{83E91688-9050-4965-8CBD-59C6ACAE4392}"/>
          </ac:spMkLst>
        </pc:spChg>
        <pc:spChg chg="del">
          <ac:chgData name="俊哉 木村" userId="f09b0eb747f15e4e" providerId="LiveId" clId="{272D5F41-3A1E-4F5A-A355-447E6DAEB9A4}" dt="2019-09-16T07:46:48.045" v="225" actId="478"/>
          <ac:spMkLst>
            <pc:docMk/>
            <pc:sldMk cId="3433993906" sldId="330"/>
            <ac:spMk id="28" creationId="{738CADFA-3BE8-4F97-B460-F09A3B592A9A}"/>
          </ac:spMkLst>
        </pc:spChg>
        <pc:spChg chg="del">
          <ac:chgData name="俊哉 木村" userId="f09b0eb747f15e4e" providerId="LiveId" clId="{272D5F41-3A1E-4F5A-A355-447E6DAEB9A4}" dt="2019-09-16T07:46:48.045" v="225" actId="478"/>
          <ac:spMkLst>
            <pc:docMk/>
            <pc:sldMk cId="3433993906" sldId="330"/>
            <ac:spMk id="30" creationId="{2D82433A-FE2A-45EE-A813-DDDEE9CAA62C}"/>
          </ac:spMkLst>
        </pc:spChg>
        <pc:spChg chg="del">
          <ac:chgData name="俊哉 木村" userId="f09b0eb747f15e4e" providerId="LiveId" clId="{272D5F41-3A1E-4F5A-A355-447E6DAEB9A4}" dt="2019-09-16T07:46:48.045" v="225" actId="478"/>
          <ac:spMkLst>
            <pc:docMk/>
            <pc:sldMk cId="3433993906" sldId="330"/>
            <ac:spMk id="31" creationId="{90D65708-8316-451F-8742-4AB5958D71B1}"/>
          </ac:spMkLst>
        </pc:spChg>
        <pc:spChg chg="del">
          <ac:chgData name="俊哉 木村" userId="f09b0eb747f15e4e" providerId="LiveId" clId="{272D5F41-3A1E-4F5A-A355-447E6DAEB9A4}" dt="2019-09-16T07:46:48.045" v="225" actId="478"/>
          <ac:spMkLst>
            <pc:docMk/>
            <pc:sldMk cId="3433993906" sldId="330"/>
            <ac:spMk id="32" creationId="{21D2F02E-6973-4C32-B5A4-0AC612B5D4A0}"/>
          </ac:spMkLst>
        </pc:spChg>
        <pc:spChg chg="del">
          <ac:chgData name="俊哉 木村" userId="f09b0eb747f15e4e" providerId="LiveId" clId="{272D5F41-3A1E-4F5A-A355-447E6DAEB9A4}" dt="2019-09-16T07:46:48.045" v="225" actId="478"/>
          <ac:spMkLst>
            <pc:docMk/>
            <pc:sldMk cId="3433993906" sldId="330"/>
            <ac:spMk id="33" creationId="{B7BD2670-880F-435D-80C7-C6A96216F641}"/>
          </ac:spMkLst>
        </pc:spChg>
        <pc:spChg chg="del">
          <ac:chgData name="俊哉 木村" userId="f09b0eb747f15e4e" providerId="LiveId" clId="{272D5F41-3A1E-4F5A-A355-447E6DAEB9A4}" dt="2019-09-16T07:46:48.045" v="225" actId="478"/>
          <ac:spMkLst>
            <pc:docMk/>
            <pc:sldMk cId="3433993906" sldId="330"/>
            <ac:spMk id="34" creationId="{AC6D1D4B-1493-4F3C-9899-D332D289F83B}"/>
          </ac:spMkLst>
        </pc:spChg>
        <pc:spChg chg="del">
          <ac:chgData name="俊哉 木村" userId="f09b0eb747f15e4e" providerId="LiveId" clId="{272D5F41-3A1E-4F5A-A355-447E6DAEB9A4}" dt="2019-09-16T07:46:48.045" v="225" actId="478"/>
          <ac:spMkLst>
            <pc:docMk/>
            <pc:sldMk cId="3433993906" sldId="330"/>
            <ac:spMk id="35" creationId="{F6BE5B7E-F31C-4712-B562-C2C12B1013B1}"/>
          </ac:spMkLst>
        </pc:spChg>
        <pc:spChg chg="del">
          <ac:chgData name="俊哉 木村" userId="f09b0eb747f15e4e" providerId="LiveId" clId="{272D5F41-3A1E-4F5A-A355-447E6DAEB9A4}" dt="2019-09-16T07:46:48.045" v="225" actId="478"/>
          <ac:spMkLst>
            <pc:docMk/>
            <pc:sldMk cId="3433993906" sldId="330"/>
            <ac:spMk id="36" creationId="{FD98169B-AE97-48A1-BFE9-1405712D1FE9}"/>
          </ac:spMkLst>
        </pc:spChg>
        <pc:graphicFrameChg chg="add del mod modGraphic">
          <ac:chgData name="俊哉 木村" userId="f09b0eb747f15e4e" providerId="LiveId" clId="{272D5F41-3A1E-4F5A-A355-447E6DAEB9A4}" dt="2019-09-16T07:47:52.819" v="240" actId="3680"/>
          <ac:graphicFrameMkLst>
            <pc:docMk/>
            <pc:sldMk cId="3433993906" sldId="330"/>
            <ac:graphicFrameMk id="3" creationId="{546C2646-CE74-45D8-A609-2E69777F55D2}"/>
          </ac:graphicFrameMkLst>
        </pc:graphicFrameChg>
        <pc:graphicFrameChg chg="add mod modGraphic">
          <ac:chgData name="俊哉 木村" userId="f09b0eb747f15e4e" providerId="LiveId" clId="{272D5F41-3A1E-4F5A-A355-447E6DAEB9A4}" dt="2019-09-17T02:50:36.628" v="1992" actId="113"/>
          <ac:graphicFrameMkLst>
            <pc:docMk/>
            <pc:sldMk cId="3433993906" sldId="330"/>
            <ac:graphicFrameMk id="7" creationId="{B77853E5-6B52-414F-B806-30549006A082}"/>
          </ac:graphicFrameMkLst>
        </pc:graphicFrameChg>
        <pc:cxnChg chg="del">
          <ac:chgData name="俊哉 木村" userId="f09b0eb747f15e4e" providerId="LiveId" clId="{272D5F41-3A1E-4F5A-A355-447E6DAEB9A4}" dt="2019-09-16T07:46:55.565" v="226" actId="478"/>
          <ac:cxnSpMkLst>
            <pc:docMk/>
            <pc:sldMk cId="3433993906" sldId="330"/>
            <ac:cxnSpMk id="9" creationId="{1CD61B8E-D68C-49D7-93C1-0038B4E833EF}"/>
          </ac:cxnSpMkLst>
        </pc:cxnChg>
        <pc:cxnChg chg="del">
          <ac:chgData name="俊哉 木村" userId="f09b0eb747f15e4e" providerId="LiveId" clId="{272D5F41-3A1E-4F5A-A355-447E6DAEB9A4}" dt="2019-09-16T07:46:48.045" v="225" actId="478"/>
          <ac:cxnSpMkLst>
            <pc:docMk/>
            <pc:sldMk cId="3433993906" sldId="330"/>
            <ac:cxnSpMk id="11" creationId="{E44E59DF-9BAC-4E0B-8F0D-381F4FC93376}"/>
          </ac:cxnSpMkLst>
        </pc:cxnChg>
        <pc:cxnChg chg="del">
          <ac:chgData name="俊哉 木村" userId="f09b0eb747f15e4e" providerId="LiveId" clId="{272D5F41-3A1E-4F5A-A355-447E6DAEB9A4}" dt="2019-09-16T07:46:48.045" v="225" actId="478"/>
          <ac:cxnSpMkLst>
            <pc:docMk/>
            <pc:sldMk cId="3433993906" sldId="330"/>
            <ac:cxnSpMk id="13" creationId="{4EB7929F-DCBD-4C28-9FF0-2DDB00D0E3F0}"/>
          </ac:cxnSpMkLst>
        </pc:cxnChg>
        <pc:cxnChg chg="del">
          <ac:chgData name="俊哉 木村" userId="f09b0eb747f15e4e" providerId="LiveId" clId="{272D5F41-3A1E-4F5A-A355-447E6DAEB9A4}" dt="2019-09-16T07:46:55.565" v="226" actId="478"/>
          <ac:cxnSpMkLst>
            <pc:docMk/>
            <pc:sldMk cId="3433993906" sldId="330"/>
            <ac:cxnSpMk id="15" creationId="{B1CBA54C-C64F-40DF-9FC4-93C2F142E4A8}"/>
          </ac:cxnSpMkLst>
        </pc:cxnChg>
        <pc:cxnChg chg="del">
          <ac:chgData name="俊哉 木村" userId="f09b0eb747f15e4e" providerId="LiveId" clId="{272D5F41-3A1E-4F5A-A355-447E6DAEB9A4}" dt="2019-09-16T07:46:48.045" v="225" actId="478"/>
          <ac:cxnSpMkLst>
            <pc:docMk/>
            <pc:sldMk cId="3433993906" sldId="330"/>
            <ac:cxnSpMk id="23" creationId="{C4861F26-1FF7-475D-9162-98FC0B89CF8A}"/>
          </ac:cxnSpMkLst>
        </pc:cxnChg>
      </pc:sldChg>
      <pc:sldChg chg="modSp">
        <pc:chgData name="俊哉 木村" userId="f09b0eb747f15e4e" providerId="LiveId" clId="{272D5F41-3A1E-4F5A-A355-447E6DAEB9A4}" dt="2019-09-16T08:34:10.650" v="600"/>
        <pc:sldMkLst>
          <pc:docMk/>
          <pc:sldMk cId="3416649371" sldId="331"/>
        </pc:sldMkLst>
        <pc:spChg chg="mod">
          <ac:chgData name="俊哉 木村" userId="f09b0eb747f15e4e" providerId="LiveId" clId="{272D5F41-3A1E-4F5A-A355-447E6DAEB9A4}" dt="2019-09-16T08:34:10.650" v="600"/>
          <ac:spMkLst>
            <pc:docMk/>
            <pc:sldMk cId="3416649371" sldId="331"/>
            <ac:spMk id="2" creationId="{62AA65BC-F049-4532-B323-DF4F7CBDFA75}"/>
          </ac:spMkLst>
        </pc:spChg>
      </pc:sldChg>
      <pc:sldChg chg="modSp">
        <pc:chgData name="俊哉 木村" userId="f09b0eb747f15e4e" providerId="LiveId" clId="{272D5F41-3A1E-4F5A-A355-447E6DAEB9A4}" dt="2019-09-16T12:27:31.082" v="1771" actId="404"/>
        <pc:sldMkLst>
          <pc:docMk/>
          <pc:sldMk cId="3054730365" sldId="334"/>
        </pc:sldMkLst>
        <pc:spChg chg="mod">
          <ac:chgData name="俊哉 木村" userId="f09b0eb747f15e4e" providerId="LiveId" clId="{272D5F41-3A1E-4F5A-A355-447E6DAEB9A4}" dt="2019-09-16T12:27:31.082" v="1771" actId="404"/>
          <ac:spMkLst>
            <pc:docMk/>
            <pc:sldMk cId="3054730365" sldId="334"/>
            <ac:spMk id="2" creationId="{00000000-0000-0000-0000-000000000000}"/>
          </ac:spMkLst>
        </pc:spChg>
      </pc:sldChg>
      <pc:sldChg chg="del">
        <pc:chgData name="俊哉 木村" userId="f09b0eb747f15e4e" providerId="LiveId" clId="{272D5F41-3A1E-4F5A-A355-447E6DAEB9A4}" dt="2019-09-17T02:36:54.952" v="1981" actId="2696"/>
        <pc:sldMkLst>
          <pc:docMk/>
          <pc:sldMk cId="1013673511" sldId="335"/>
        </pc:sldMkLst>
      </pc:sldChg>
      <pc:sldChg chg="modSp">
        <pc:chgData name="俊哉 木村" userId="f09b0eb747f15e4e" providerId="LiveId" clId="{272D5F41-3A1E-4F5A-A355-447E6DAEB9A4}" dt="2019-09-16T08:34:22.533" v="609"/>
        <pc:sldMkLst>
          <pc:docMk/>
          <pc:sldMk cId="268346542" sldId="336"/>
        </pc:sldMkLst>
        <pc:spChg chg="mod">
          <ac:chgData name="俊哉 木村" userId="f09b0eb747f15e4e" providerId="LiveId" clId="{272D5F41-3A1E-4F5A-A355-447E6DAEB9A4}" dt="2019-09-16T08:34:22.533" v="609"/>
          <ac:spMkLst>
            <pc:docMk/>
            <pc:sldMk cId="268346542" sldId="336"/>
            <ac:spMk id="8" creationId="{F3710A9E-4D10-4F52-9601-54B629E51228}"/>
          </ac:spMkLst>
        </pc:spChg>
      </pc:sldChg>
      <pc:sldChg chg="modSp">
        <pc:chgData name="俊哉 木村" userId="f09b0eb747f15e4e" providerId="LiveId" clId="{272D5F41-3A1E-4F5A-A355-447E6DAEB9A4}" dt="2019-09-16T11:26:56.776" v="1591" actId="20577"/>
        <pc:sldMkLst>
          <pc:docMk/>
          <pc:sldMk cId="3864102647" sldId="337"/>
        </pc:sldMkLst>
        <pc:spChg chg="mod">
          <ac:chgData name="俊哉 木村" userId="f09b0eb747f15e4e" providerId="LiveId" clId="{272D5F41-3A1E-4F5A-A355-447E6DAEB9A4}" dt="2019-09-16T10:25:17.361" v="1412" actId="1076"/>
          <ac:spMkLst>
            <pc:docMk/>
            <pc:sldMk cId="3864102647" sldId="337"/>
            <ac:spMk id="3" creationId="{00000000-0000-0000-0000-000000000000}"/>
          </ac:spMkLst>
        </pc:spChg>
        <pc:spChg chg="mod">
          <ac:chgData name="俊哉 木村" userId="f09b0eb747f15e4e" providerId="LiveId" clId="{272D5F41-3A1E-4F5A-A355-447E6DAEB9A4}" dt="2019-09-16T11:26:56.776" v="1591" actId="20577"/>
          <ac:spMkLst>
            <pc:docMk/>
            <pc:sldMk cId="3864102647" sldId="337"/>
            <ac:spMk id="5" creationId="{00000000-0000-0000-0000-000000000000}"/>
          </ac:spMkLst>
        </pc:spChg>
        <pc:spChg chg="mod">
          <ac:chgData name="俊哉 木村" userId="f09b0eb747f15e4e" providerId="LiveId" clId="{272D5F41-3A1E-4F5A-A355-447E6DAEB9A4}" dt="2019-09-16T11:26:37.386" v="1589" actId="403"/>
          <ac:spMkLst>
            <pc:docMk/>
            <pc:sldMk cId="3864102647" sldId="337"/>
            <ac:spMk id="6" creationId="{00000000-0000-0000-0000-000000000000}"/>
          </ac:spMkLst>
        </pc:spChg>
      </pc:sldChg>
      <pc:sldChg chg="modSp">
        <pc:chgData name="俊哉 木村" userId="f09b0eb747f15e4e" providerId="LiveId" clId="{272D5F41-3A1E-4F5A-A355-447E6DAEB9A4}" dt="2019-09-17T02:26:07.201" v="1971"/>
        <pc:sldMkLst>
          <pc:docMk/>
          <pc:sldMk cId="1297143401" sldId="338"/>
        </pc:sldMkLst>
        <pc:spChg chg="mod">
          <ac:chgData name="俊哉 木村" userId="f09b0eb747f15e4e" providerId="LiveId" clId="{272D5F41-3A1E-4F5A-A355-447E6DAEB9A4}" dt="2019-09-17T02:26:07.201" v="1971"/>
          <ac:spMkLst>
            <pc:docMk/>
            <pc:sldMk cId="1297143401" sldId="338"/>
            <ac:spMk id="5" creationId="{00000000-0000-0000-0000-000000000000}"/>
          </ac:spMkLst>
        </pc:spChg>
        <pc:spChg chg="mod">
          <ac:chgData name="俊哉 木村" userId="f09b0eb747f15e4e" providerId="LiveId" clId="{272D5F41-3A1E-4F5A-A355-447E6DAEB9A4}" dt="2019-09-16T10:26:51.421" v="1487"/>
          <ac:spMkLst>
            <pc:docMk/>
            <pc:sldMk cId="1297143401" sldId="338"/>
            <ac:spMk id="9" creationId="{00000000-0000-0000-0000-000000000000}"/>
          </ac:spMkLst>
        </pc:spChg>
      </pc:sldChg>
      <pc:sldChg chg="ord">
        <pc:chgData name="俊哉 木村" userId="f09b0eb747f15e4e" providerId="LiveId" clId="{272D5F41-3A1E-4F5A-A355-447E6DAEB9A4}" dt="2019-09-16T08:41:43.778" v="617"/>
        <pc:sldMkLst>
          <pc:docMk/>
          <pc:sldMk cId="3441542465" sldId="339"/>
        </pc:sldMkLst>
      </pc:sldChg>
      <pc:sldChg chg="addSp delSp modSp">
        <pc:chgData name="俊哉 木村" userId="f09b0eb747f15e4e" providerId="LiveId" clId="{272D5F41-3A1E-4F5A-A355-447E6DAEB9A4}" dt="2019-09-16T07:10:17.082" v="12" actId="1076"/>
        <pc:sldMkLst>
          <pc:docMk/>
          <pc:sldMk cId="904614352" sldId="340"/>
        </pc:sldMkLst>
        <pc:picChg chg="add mod">
          <ac:chgData name="俊哉 木村" userId="f09b0eb747f15e4e" providerId="LiveId" clId="{272D5F41-3A1E-4F5A-A355-447E6DAEB9A4}" dt="2019-09-16T07:10:17.082" v="12" actId="1076"/>
          <ac:picMkLst>
            <pc:docMk/>
            <pc:sldMk cId="904614352" sldId="340"/>
            <ac:picMk id="3" creationId="{C2CD0199-9C40-4B60-B879-18D7C717C6FE}"/>
          </ac:picMkLst>
        </pc:picChg>
        <pc:picChg chg="del">
          <ac:chgData name="俊哉 木村" userId="f09b0eb747f15e4e" providerId="LiveId" clId="{272D5F41-3A1E-4F5A-A355-447E6DAEB9A4}" dt="2019-09-16T07:09:13.788" v="7"/>
          <ac:picMkLst>
            <pc:docMk/>
            <pc:sldMk cId="904614352" sldId="340"/>
            <ac:picMk id="4" creationId="{00000000-0000-0000-0000-000000000000}"/>
          </ac:picMkLst>
        </pc:picChg>
        <pc:picChg chg="add mod">
          <ac:chgData name="俊哉 木村" userId="f09b0eb747f15e4e" providerId="LiveId" clId="{272D5F41-3A1E-4F5A-A355-447E6DAEB9A4}" dt="2019-09-16T07:10:14.624" v="11" actId="1076"/>
          <ac:picMkLst>
            <pc:docMk/>
            <pc:sldMk cId="904614352" sldId="340"/>
            <ac:picMk id="6" creationId="{B3D5F257-5FA0-48AF-B3D6-AFAA8A1C2296}"/>
          </ac:picMkLst>
        </pc:picChg>
        <pc:picChg chg="del">
          <ac:chgData name="俊哉 木村" userId="f09b0eb747f15e4e" providerId="LiveId" clId="{272D5F41-3A1E-4F5A-A355-447E6DAEB9A4}" dt="2019-09-16T07:08:42.465" v="3"/>
          <ac:picMkLst>
            <pc:docMk/>
            <pc:sldMk cId="904614352" sldId="340"/>
            <ac:picMk id="7" creationId="{00000000-0000-0000-0000-000000000000}"/>
          </ac:picMkLst>
        </pc:picChg>
        <pc:picChg chg="del">
          <ac:chgData name="俊哉 木村" userId="f09b0eb747f15e4e" providerId="LiveId" clId="{272D5F41-3A1E-4F5A-A355-447E6DAEB9A4}" dt="2019-09-16T07:08:55.771" v="5"/>
          <ac:picMkLst>
            <pc:docMk/>
            <pc:sldMk cId="904614352" sldId="340"/>
            <ac:picMk id="8" creationId="{00000000-0000-0000-0000-000000000000}"/>
          </ac:picMkLst>
        </pc:picChg>
        <pc:picChg chg="del">
          <ac:chgData name="俊哉 木村" userId="f09b0eb747f15e4e" providerId="LiveId" clId="{272D5F41-3A1E-4F5A-A355-447E6DAEB9A4}" dt="2019-09-16T07:08:13.757" v="0"/>
          <ac:picMkLst>
            <pc:docMk/>
            <pc:sldMk cId="904614352" sldId="340"/>
            <ac:picMk id="9" creationId="{00000000-0000-0000-0000-000000000000}"/>
          </ac:picMkLst>
        </pc:picChg>
        <pc:picChg chg="add mod">
          <ac:chgData name="俊哉 木村" userId="f09b0eb747f15e4e" providerId="LiveId" clId="{272D5F41-3A1E-4F5A-A355-447E6DAEB9A4}" dt="2019-09-16T07:09:30.731" v="10" actId="1076"/>
          <ac:picMkLst>
            <pc:docMk/>
            <pc:sldMk cId="904614352" sldId="340"/>
            <ac:picMk id="11" creationId="{C098A324-3FA5-434B-8DFD-36D0E2C54247}"/>
          </ac:picMkLst>
        </pc:picChg>
        <pc:picChg chg="add mod">
          <ac:chgData name="俊哉 木村" userId="f09b0eb747f15e4e" providerId="LiveId" clId="{272D5F41-3A1E-4F5A-A355-447E6DAEB9A4}" dt="2019-09-16T07:09:27.539" v="9" actId="1076"/>
          <ac:picMkLst>
            <pc:docMk/>
            <pc:sldMk cId="904614352" sldId="340"/>
            <ac:picMk id="12" creationId="{F541F13B-A84F-40C2-AAB9-07A1DFEE574F}"/>
          </ac:picMkLst>
        </pc:picChg>
      </pc:sldChg>
      <pc:sldChg chg="addSp delSp modSp">
        <pc:chgData name="俊哉 木村" userId="f09b0eb747f15e4e" providerId="LiveId" clId="{272D5F41-3A1E-4F5A-A355-447E6DAEB9A4}" dt="2019-09-16T10:06:30.225" v="1062" actId="478"/>
        <pc:sldMkLst>
          <pc:docMk/>
          <pc:sldMk cId="1150984625" sldId="341"/>
        </pc:sldMkLst>
        <pc:spChg chg="mod">
          <ac:chgData name="俊哉 木村" userId="f09b0eb747f15e4e" providerId="LiveId" clId="{272D5F41-3A1E-4F5A-A355-447E6DAEB9A4}" dt="2019-09-16T08:45:35.340" v="634" actId="403"/>
          <ac:spMkLst>
            <pc:docMk/>
            <pc:sldMk cId="1150984625" sldId="341"/>
            <ac:spMk id="3" creationId="{1A2C158D-7E67-41A6-AF25-44239C0B67A2}"/>
          </ac:spMkLst>
        </pc:spChg>
        <pc:spChg chg="mod">
          <ac:chgData name="俊哉 木村" userId="f09b0eb747f15e4e" providerId="LiveId" clId="{272D5F41-3A1E-4F5A-A355-447E6DAEB9A4}" dt="2019-09-16T08:44:44.665" v="627" actId="14100"/>
          <ac:spMkLst>
            <pc:docMk/>
            <pc:sldMk cId="1150984625" sldId="341"/>
            <ac:spMk id="5" creationId="{30D27CFB-D6CF-48D3-9B59-7D7C37396911}"/>
          </ac:spMkLst>
        </pc:spChg>
        <pc:spChg chg="mod">
          <ac:chgData name="俊哉 木村" userId="f09b0eb747f15e4e" providerId="LiveId" clId="{272D5F41-3A1E-4F5A-A355-447E6DAEB9A4}" dt="2019-09-16T08:45:53.391" v="639" actId="1076"/>
          <ac:spMkLst>
            <pc:docMk/>
            <pc:sldMk cId="1150984625" sldId="341"/>
            <ac:spMk id="6" creationId="{3E6E9092-4D93-417B-9586-4212DA087B96}"/>
          </ac:spMkLst>
        </pc:spChg>
        <pc:spChg chg="add mod">
          <ac:chgData name="俊哉 木村" userId="f09b0eb747f15e4e" providerId="LiveId" clId="{272D5F41-3A1E-4F5A-A355-447E6DAEB9A4}" dt="2019-09-16T08:31:31.139" v="564" actId="1076"/>
          <ac:spMkLst>
            <pc:docMk/>
            <pc:sldMk cId="1150984625" sldId="341"/>
            <ac:spMk id="10" creationId="{A933C143-8E4D-47A1-AF90-0590754C03F2}"/>
          </ac:spMkLst>
        </pc:spChg>
        <pc:spChg chg="add mod">
          <ac:chgData name="俊哉 木村" userId="f09b0eb747f15e4e" providerId="LiveId" clId="{272D5F41-3A1E-4F5A-A355-447E6DAEB9A4}" dt="2019-09-16T08:33:43.494" v="589" actId="14100"/>
          <ac:spMkLst>
            <pc:docMk/>
            <pc:sldMk cId="1150984625" sldId="341"/>
            <ac:spMk id="11" creationId="{EE8335C1-1213-4487-8573-B775E2E8BAEE}"/>
          </ac:spMkLst>
        </pc:spChg>
        <pc:spChg chg="add mod">
          <ac:chgData name="俊哉 木村" userId="f09b0eb747f15e4e" providerId="LiveId" clId="{272D5F41-3A1E-4F5A-A355-447E6DAEB9A4}" dt="2019-09-16T08:31:53.571" v="567" actId="1076"/>
          <ac:spMkLst>
            <pc:docMk/>
            <pc:sldMk cId="1150984625" sldId="341"/>
            <ac:spMk id="12" creationId="{AB84867E-20CB-4121-BF54-109D0B46386D}"/>
          </ac:spMkLst>
        </pc:spChg>
        <pc:spChg chg="add del mod">
          <ac:chgData name="俊哉 木村" userId="f09b0eb747f15e4e" providerId="LiveId" clId="{272D5F41-3A1E-4F5A-A355-447E6DAEB9A4}" dt="2019-09-16T10:06:30.225" v="1062" actId="478"/>
          <ac:spMkLst>
            <pc:docMk/>
            <pc:sldMk cId="1150984625" sldId="341"/>
            <ac:spMk id="13" creationId="{BF5F9CE9-639E-4081-AC91-D9EB51C92F4B}"/>
          </ac:spMkLst>
        </pc:spChg>
      </pc:sldChg>
      <pc:sldChg chg="addSp modSp">
        <pc:chgData name="俊哉 木村" userId="f09b0eb747f15e4e" providerId="LiveId" clId="{272D5F41-3A1E-4F5A-A355-447E6DAEB9A4}" dt="2019-09-16T10:22:31.200" v="1343" actId="1076"/>
        <pc:sldMkLst>
          <pc:docMk/>
          <pc:sldMk cId="152222892" sldId="342"/>
        </pc:sldMkLst>
        <pc:spChg chg="mod">
          <ac:chgData name="俊哉 木村" userId="f09b0eb747f15e4e" providerId="LiveId" clId="{272D5F41-3A1E-4F5A-A355-447E6DAEB9A4}" dt="2019-09-16T10:07:41.550" v="1063" actId="1076"/>
          <ac:spMkLst>
            <pc:docMk/>
            <pc:sldMk cId="152222892" sldId="342"/>
            <ac:spMk id="2" creationId="{E8C1472D-7467-4302-AE50-13EBABACDFDB}"/>
          </ac:spMkLst>
        </pc:spChg>
        <pc:spChg chg="mod">
          <ac:chgData name="俊哉 木村" userId="f09b0eb747f15e4e" providerId="LiveId" clId="{272D5F41-3A1E-4F5A-A355-447E6DAEB9A4}" dt="2019-09-16T10:21:18.769" v="1333" actId="1076"/>
          <ac:spMkLst>
            <pc:docMk/>
            <pc:sldMk cId="152222892" sldId="342"/>
            <ac:spMk id="3" creationId="{872737D6-FD2D-4C06-90A2-E6125F585E8D}"/>
          </ac:spMkLst>
        </pc:spChg>
        <pc:spChg chg="add mod">
          <ac:chgData name="俊哉 木村" userId="f09b0eb747f15e4e" providerId="LiveId" clId="{272D5F41-3A1E-4F5A-A355-447E6DAEB9A4}" dt="2019-09-16T10:21:11.036" v="1332" actId="1076"/>
          <ac:spMkLst>
            <pc:docMk/>
            <pc:sldMk cId="152222892" sldId="342"/>
            <ac:spMk id="5" creationId="{2DA19C68-CD12-40C2-8DBD-4913E6211024}"/>
          </ac:spMkLst>
        </pc:spChg>
        <pc:spChg chg="add mod">
          <ac:chgData name="俊哉 木村" userId="f09b0eb747f15e4e" providerId="LiveId" clId="{272D5F41-3A1E-4F5A-A355-447E6DAEB9A4}" dt="2019-09-16T10:21:56.351" v="1337" actId="1076"/>
          <ac:spMkLst>
            <pc:docMk/>
            <pc:sldMk cId="152222892" sldId="342"/>
            <ac:spMk id="6" creationId="{3BEC6267-0D61-4183-9986-0119AB04093F}"/>
          </ac:spMkLst>
        </pc:spChg>
        <pc:spChg chg="add mod">
          <ac:chgData name="俊哉 木村" userId="f09b0eb747f15e4e" providerId="LiveId" clId="{272D5F41-3A1E-4F5A-A355-447E6DAEB9A4}" dt="2019-09-16T10:22:31.200" v="1343" actId="1076"/>
          <ac:spMkLst>
            <pc:docMk/>
            <pc:sldMk cId="152222892" sldId="342"/>
            <ac:spMk id="7" creationId="{374B8AD4-B856-4934-BFF2-6ECA021DBE90}"/>
          </ac:spMkLst>
        </pc:spChg>
      </pc:sldChg>
      <pc:sldChg chg="addSp delSp modSp ord">
        <pc:chgData name="俊哉 木村" userId="f09b0eb747f15e4e" providerId="LiveId" clId="{272D5F41-3A1E-4F5A-A355-447E6DAEB9A4}" dt="2019-09-17T02:41:25.673" v="1989" actId="1076"/>
        <pc:sldMkLst>
          <pc:docMk/>
          <pc:sldMk cId="2850466441" sldId="344"/>
        </pc:sldMkLst>
        <pc:spChg chg="mod">
          <ac:chgData name="俊哉 木村" userId="f09b0eb747f15e4e" providerId="LiveId" clId="{272D5F41-3A1E-4F5A-A355-447E6DAEB9A4}" dt="2019-09-16T08:03:20.014" v="441" actId="20577"/>
          <ac:spMkLst>
            <pc:docMk/>
            <pc:sldMk cId="2850466441" sldId="344"/>
            <ac:spMk id="3" creationId="{76B37887-D218-4B8B-A586-E962778A4291}"/>
          </ac:spMkLst>
        </pc:spChg>
        <pc:spChg chg="del">
          <ac:chgData name="俊哉 木村" userId="f09b0eb747f15e4e" providerId="LiveId" clId="{272D5F41-3A1E-4F5A-A355-447E6DAEB9A4}" dt="2019-09-17T02:41:21.125" v="1988" actId="478"/>
          <ac:spMkLst>
            <pc:docMk/>
            <pc:sldMk cId="2850466441" sldId="344"/>
            <ac:spMk id="6" creationId="{3AF20C27-EA32-4C70-9E17-1A2939AC6445}"/>
          </ac:spMkLst>
        </pc:spChg>
        <pc:spChg chg="add del mod">
          <ac:chgData name="俊哉 木村" userId="f09b0eb747f15e4e" providerId="LiveId" clId="{272D5F41-3A1E-4F5A-A355-447E6DAEB9A4}" dt="2019-09-16T08:03:33.995" v="443" actId="11529"/>
          <ac:spMkLst>
            <pc:docMk/>
            <pc:sldMk cId="2850466441" sldId="344"/>
            <ac:spMk id="8" creationId="{840379A2-5CB5-43ED-A8C7-4F014D335BF2}"/>
          </ac:spMkLst>
        </pc:spChg>
        <pc:spChg chg="add mod">
          <ac:chgData name="俊哉 木村" userId="f09b0eb747f15e4e" providerId="LiveId" clId="{272D5F41-3A1E-4F5A-A355-447E6DAEB9A4}" dt="2019-09-17T02:41:25.673" v="1989" actId="1076"/>
          <ac:spMkLst>
            <pc:docMk/>
            <pc:sldMk cId="2850466441" sldId="344"/>
            <ac:spMk id="9" creationId="{0C7DAB92-8670-4752-B663-1314D58787E1}"/>
          </ac:spMkLst>
        </pc:spChg>
        <pc:spChg chg="add del mod">
          <ac:chgData name="俊哉 木村" userId="f09b0eb747f15e4e" providerId="LiveId" clId="{272D5F41-3A1E-4F5A-A355-447E6DAEB9A4}" dt="2019-09-16T08:04:54.253" v="479"/>
          <ac:spMkLst>
            <pc:docMk/>
            <pc:sldMk cId="2850466441" sldId="344"/>
            <ac:spMk id="9" creationId="{ABE4C601-4CD6-4BCC-9658-5E614A90AFB4}"/>
          </ac:spMkLst>
        </pc:spChg>
        <pc:spChg chg="add mod">
          <ac:chgData name="俊哉 木村" userId="f09b0eb747f15e4e" providerId="LiveId" clId="{272D5F41-3A1E-4F5A-A355-447E6DAEB9A4}" dt="2019-09-16T08:06:27.741" v="508" actId="1076"/>
          <ac:spMkLst>
            <pc:docMk/>
            <pc:sldMk cId="2850466441" sldId="344"/>
            <ac:spMk id="10" creationId="{676DC461-0F95-4CF2-B017-E7088CC6098F}"/>
          </ac:spMkLst>
        </pc:spChg>
      </pc:sldChg>
      <pc:sldChg chg="modSp">
        <pc:chgData name="俊哉 木村" userId="f09b0eb747f15e4e" providerId="LiveId" clId="{272D5F41-3A1E-4F5A-A355-447E6DAEB9A4}" dt="2019-09-16T11:52:09.370" v="1593" actId="1076"/>
        <pc:sldMkLst>
          <pc:docMk/>
          <pc:sldMk cId="1958308161" sldId="345"/>
        </pc:sldMkLst>
        <pc:spChg chg="mod">
          <ac:chgData name="俊哉 木村" userId="f09b0eb747f15e4e" providerId="LiveId" clId="{272D5F41-3A1E-4F5A-A355-447E6DAEB9A4}" dt="2019-09-16T11:52:09.370" v="1593" actId="1076"/>
          <ac:spMkLst>
            <pc:docMk/>
            <pc:sldMk cId="1958308161" sldId="345"/>
            <ac:spMk id="15" creationId="{360E71DB-841B-4C82-8ECD-15C34048C2BB}"/>
          </ac:spMkLst>
        </pc:spChg>
      </pc:sldChg>
      <pc:sldChg chg="addSp delSp modSp">
        <pc:chgData name="俊哉 木村" userId="f09b0eb747f15e4e" providerId="LiveId" clId="{272D5F41-3A1E-4F5A-A355-447E6DAEB9A4}" dt="2019-09-16T12:05:46.890" v="1686" actId="20577"/>
        <pc:sldMkLst>
          <pc:docMk/>
          <pc:sldMk cId="2226773712" sldId="347"/>
        </pc:sldMkLst>
        <pc:spChg chg="mod">
          <ac:chgData name="俊哉 木村" userId="f09b0eb747f15e4e" providerId="LiveId" clId="{272D5F41-3A1E-4F5A-A355-447E6DAEB9A4}" dt="2019-09-16T12:05:46.890" v="1686" actId="20577"/>
          <ac:spMkLst>
            <pc:docMk/>
            <pc:sldMk cId="2226773712" sldId="347"/>
            <ac:spMk id="2" creationId="{5AE4D152-0EA4-4B74-A2E6-DACFA6A7A168}"/>
          </ac:spMkLst>
        </pc:spChg>
        <pc:spChg chg="add del mod">
          <ac:chgData name="俊哉 木村" userId="f09b0eb747f15e4e" providerId="LiveId" clId="{272D5F41-3A1E-4F5A-A355-447E6DAEB9A4}" dt="2019-09-16T12:04:50.288" v="1668" actId="478"/>
          <ac:spMkLst>
            <pc:docMk/>
            <pc:sldMk cId="2226773712" sldId="347"/>
            <ac:spMk id="4" creationId="{1B4F7B42-A3D4-4D07-845C-18B4A032D1B7}"/>
          </ac:spMkLst>
        </pc:spChg>
      </pc:sldChg>
      <pc:sldChg chg="modSp del">
        <pc:chgData name="俊哉 木村" userId="f09b0eb747f15e4e" providerId="LiveId" clId="{272D5F41-3A1E-4F5A-A355-447E6DAEB9A4}" dt="2019-09-17T09:49:42.054" v="1993" actId="2696"/>
        <pc:sldMkLst>
          <pc:docMk/>
          <pc:sldMk cId="2048994484" sldId="348"/>
        </pc:sldMkLst>
        <pc:spChg chg="mod">
          <ac:chgData name="俊哉 木村" userId="f09b0eb747f15e4e" providerId="LiveId" clId="{272D5F41-3A1E-4F5A-A355-447E6DAEB9A4}" dt="2019-09-16T08:39:38.969" v="616"/>
          <ac:spMkLst>
            <pc:docMk/>
            <pc:sldMk cId="2048994484" sldId="348"/>
            <ac:spMk id="2" creationId="{119A96B8-AE0E-4A17-B138-CA1A41D1AC1C}"/>
          </ac:spMkLst>
        </pc:spChg>
      </pc:sldChg>
      <pc:sldChg chg="addSp delSp modSp">
        <pc:chgData name="俊哉 木村" userId="f09b0eb747f15e4e" providerId="LiveId" clId="{272D5F41-3A1E-4F5A-A355-447E6DAEB9A4}" dt="2019-09-16T10:56:53.107" v="1576" actId="1076"/>
        <pc:sldMkLst>
          <pc:docMk/>
          <pc:sldMk cId="3915920755" sldId="349"/>
        </pc:sldMkLst>
        <pc:spChg chg="mod">
          <ac:chgData name="俊哉 木村" userId="f09b0eb747f15e4e" providerId="LiveId" clId="{272D5F41-3A1E-4F5A-A355-447E6DAEB9A4}" dt="2019-09-16T07:12:31.203" v="13" actId="1076"/>
          <ac:spMkLst>
            <pc:docMk/>
            <pc:sldMk cId="3915920755" sldId="349"/>
            <ac:spMk id="2" creationId="{42045B7C-ED8D-40A0-BA23-2D7CE65F256C}"/>
          </ac:spMkLst>
        </pc:spChg>
        <pc:spChg chg="add mod">
          <ac:chgData name="俊哉 木村" userId="f09b0eb747f15e4e" providerId="LiveId" clId="{272D5F41-3A1E-4F5A-A355-447E6DAEB9A4}" dt="2019-09-16T10:56:53.107" v="1576" actId="1076"/>
          <ac:spMkLst>
            <pc:docMk/>
            <pc:sldMk cId="3915920755" sldId="349"/>
            <ac:spMk id="5" creationId="{98EBD70F-AC40-4789-9468-20909C86E71A}"/>
          </ac:spMkLst>
        </pc:spChg>
        <pc:picChg chg="add del mod">
          <ac:chgData name="俊哉 木村" userId="f09b0eb747f15e4e" providerId="LiveId" clId="{272D5F41-3A1E-4F5A-A355-447E6DAEB9A4}" dt="2019-09-16T10:55:27.890" v="1543" actId="478"/>
          <ac:picMkLst>
            <pc:docMk/>
            <pc:sldMk cId="3915920755" sldId="349"/>
            <ac:picMk id="4" creationId="{34D0DC1F-0B53-4B85-83BF-EDAB511A5844}"/>
          </ac:picMkLst>
        </pc:picChg>
      </pc:sldChg>
      <pc:sldChg chg="addSp delSp modSp">
        <pc:chgData name="俊哉 木村" userId="f09b0eb747f15e4e" providerId="LiveId" clId="{272D5F41-3A1E-4F5A-A355-447E6DAEB9A4}" dt="2019-09-16T12:01:07.815" v="1663" actId="113"/>
        <pc:sldMkLst>
          <pc:docMk/>
          <pc:sldMk cId="266085246" sldId="350"/>
        </pc:sldMkLst>
        <pc:spChg chg="mod">
          <ac:chgData name="俊哉 木村" userId="f09b0eb747f15e4e" providerId="LiveId" clId="{272D5F41-3A1E-4F5A-A355-447E6DAEB9A4}" dt="2019-09-16T09:59:51.618" v="1048" actId="1076"/>
          <ac:spMkLst>
            <pc:docMk/>
            <pc:sldMk cId="266085246" sldId="350"/>
            <ac:spMk id="2" creationId="{1208C490-002D-45B5-89D0-C4143ED6C336}"/>
          </ac:spMkLst>
        </pc:spChg>
        <pc:spChg chg="mod">
          <ac:chgData name="俊哉 木村" userId="f09b0eb747f15e4e" providerId="LiveId" clId="{272D5F41-3A1E-4F5A-A355-447E6DAEB9A4}" dt="2019-09-16T09:59:43.778" v="1047" actId="1076"/>
          <ac:spMkLst>
            <pc:docMk/>
            <pc:sldMk cId="266085246" sldId="350"/>
            <ac:spMk id="3" creationId="{7C48B2A6-100C-499A-84B8-987264B4AFCF}"/>
          </ac:spMkLst>
        </pc:spChg>
        <pc:spChg chg="mod">
          <ac:chgData name="俊哉 木村" userId="f09b0eb747f15e4e" providerId="LiveId" clId="{272D5F41-3A1E-4F5A-A355-447E6DAEB9A4}" dt="2019-09-16T12:00:16.744" v="1655" actId="113"/>
          <ac:spMkLst>
            <pc:docMk/>
            <pc:sldMk cId="266085246" sldId="350"/>
            <ac:spMk id="5" creationId="{66D5CD72-79D3-4D2B-8300-80BB933F2964}"/>
          </ac:spMkLst>
        </pc:spChg>
        <pc:spChg chg="mod">
          <ac:chgData name="俊哉 木村" userId="f09b0eb747f15e4e" providerId="LiveId" clId="{272D5F41-3A1E-4F5A-A355-447E6DAEB9A4}" dt="2019-09-16T12:00:22.035" v="1656" actId="113"/>
          <ac:spMkLst>
            <pc:docMk/>
            <pc:sldMk cId="266085246" sldId="350"/>
            <ac:spMk id="6" creationId="{6ED3D910-26BE-4F30-B780-222DA885C17A}"/>
          </ac:spMkLst>
        </pc:spChg>
        <pc:spChg chg="mod">
          <ac:chgData name="俊哉 木村" userId="f09b0eb747f15e4e" providerId="LiveId" clId="{272D5F41-3A1E-4F5A-A355-447E6DAEB9A4}" dt="2019-09-16T12:00:26.462" v="1657" actId="113"/>
          <ac:spMkLst>
            <pc:docMk/>
            <pc:sldMk cId="266085246" sldId="350"/>
            <ac:spMk id="7" creationId="{8FCDA6E3-72D9-4157-829D-E218E7EB0856}"/>
          </ac:spMkLst>
        </pc:spChg>
        <pc:spChg chg="add del mod">
          <ac:chgData name="俊哉 木村" userId="f09b0eb747f15e4e" providerId="LiveId" clId="{272D5F41-3A1E-4F5A-A355-447E6DAEB9A4}" dt="2019-09-16T08:51:45.757" v="671"/>
          <ac:spMkLst>
            <pc:docMk/>
            <pc:sldMk cId="266085246" sldId="350"/>
            <ac:spMk id="9" creationId="{3D7B3CD1-94E7-445E-A994-D28345AF7912}"/>
          </ac:spMkLst>
        </pc:spChg>
        <pc:spChg chg="add del mod">
          <ac:chgData name="俊哉 木村" userId="f09b0eb747f15e4e" providerId="LiveId" clId="{272D5F41-3A1E-4F5A-A355-447E6DAEB9A4}" dt="2019-09-16T08:51:45.756" v="669"/>
          <ac:spMkLst>
            <pc:docMk/>
            <pc:sldMk cId="266085246" sldId="350"/>
            <ac:spMk id="10" creationId="{1F280D70-1076-493E-9807-C38D8F9ADA07}"/>
          </ac:spMkLst>
        </pc:spChg>
        <pc:spChg chg="add mod ord">
          <ac:chgData name="俊哉 木村" userId="f09b0eb747f15e4e" providerId="LiveId" clId="{272D5F41-3A1E-4F5A-A355-447E6DAEB9A4}" dt="2019-09-16T12:00:33.514" v="1658" actId="113"/>
          <ac:spMkLst>
            <pc:docMk/>
            <pc:sldMk cId="266085246" sldId="350"/>
            <ac:spMk id="11" creationId="{D4D9D361-7EEC-45E8-8E2B-9BF496FF4E0A}"/>
          </ac:spMkLst>
        </pc:spChg>
        <pc:spChg chg="add mod">
          <ac:chgData name="俊哉 木村" userId="f09b0eb747f15e4e" providerId="LiveId" clId="{272D5F41-3A1E-4F5A-A355-447E6DAEB9A4}" dt="2019-09-16T12:01:01.817" v="1662" actId="113"/>
          <ac:spMkLst>
            <pc:docMk/>
            <pc:sldMk cId="266085246" sldId="350"/>
            <ac:spMk id="16" creationId="{74902D01-501D-4F2E-B38D-71A31C1E1DEC}"/>
          </ac:spMkLst>
        </pc:spChg>
        <pc:spChg chg="add mod">
          <ac:chgData name="俊哉 木村" userId="f09b0eb747f15e4e" providerId="LiveId" clId="{272D5F41-3A1E-4F5A-A355-447E6DAEB9A4}" dt="2019-09-16T12:01:07.815" v="1663" actId="113"/>
          <ac:spMkLst>
            <pc:docMk/>
            <pc:sldMk cId="266085246" sldId="350"/>
            <ac:spMk id="17" creationId="{43E28FF2-88E7-4E50-89E6-68EE76785A31}"/>
          </ac:spMkLst>
        </pc:spChg>
        <pc:spChg chg="add mod">
          <ac:chgData name="俊哉 木村" userId="f09b0eb747f15e4e" providerId="LiveId" clId="{272D5F41-3A1E-4F5A-A355-447E6DAEB9A4}" dt="2019-09-16T10:29:10.572" v="1537" actId="1076"/>
          <ac:spMkLst>
            <pc:docMk/>
            <pc:sldMk cId="266085246" sldId="350"/>
            <ac:spMk id="24" creationId="{1269AC06-EC2E-43E6-A7D5-AB0F9BEB3670}"/>
          </ac:spMkLst>
        </pc:spChg>
        <pc:spChg chg="add del mod">
          <ac:chgData name="俊哉 木村" userId="f09b0eb747f15e4e" providerId="LiveId" clId="{272D5F41-3A1E-4F5A-A355-447E6DAEB9A4}" dt="2019-09-16T10:29:13.942" v="1539"/>
          <ac:spMkLst>
            <pc:docMk/>
            <pc:sldMk cId="266085246" sldId="350"/>
            <ac:spMk id="25" creationId="{44B0E8B0-79D9-4854-AE12-B3AC50EAC5AD}"/>
          </ac:spMkLst>
        </pc:spChg>
        <pc:graphicFrameChg chg="mod">
          <ac:chgData name="俊哉 木村" userId="f09b0eb747f15e4e" providerId="LiveId" clId="{272D5F41-3A1E-4F5A-A355-447E6DAEB9A4}" dt="2019-09-16T09:21:56.648" v="884" actId="1076"/>
          <ac:graphicFrameMkLst>
            <pc:docMk/>
            <pc:sldMk cId="266085246" sldId="350"/>
            <ac:graphicFrameMk id="4" creationId="{05080931-50B2-4E66-A72C-A24E6DA7E028}"/>
          </ac:graphicFrameMkLst>
        </pc:graphicFrameChg>
        <pc:graphicFrameChg chg="add del mod">
          <ac:chgData name="俊哉 木村" userId="f09b0eb747f15e4e" providerId="LiveId" clId="{272D5F41-3A1E-4F5A-A355-447E6DAEB9A4}" dt="2019-09-16T09:00:36.287" v="816" actId="478"/>
          <ac:graphicFrameMkLst>
            <pc:docMk/>
            <pc:sldMk cId="266085246" sldId="350"/>
            <ac:graphicFrameMk id="12" creationId="{927B5B1C-2231-499B-B88A-A3BF8D6442BC}"/>
          </ac:graphicFrameMkLst>
        </pc:graphicFrameChg>
        <pc:graphicFrameChg chg="add del mod">
          <ac:chgData name="俊哉 木村" userId="f09b0eb747f15e4e" providerId="LiveId" clId="{272D5F41-3A1E-4F5A-A355-447E6DAEB9A4}" dt="2019-09-16T09:03:52.763" v="837" actId="478"/>
          <ac:graphicFrameMkLst>
            <pc:docMk/>
            <pc:sldMk cId="266085246" sldId="350"/>
            <ac:graphicFrameMk id="13" creationId="{E9745253-D922-4782-85D6-BAE0E34DB549}"/>
          </ac:graphicFrameMkLst>
        </pc:graphicFrameChg>
        <pc:picChg chg="add mod">
          <ac:chgData name="俊哉 木村" userId="f09b0eb747f15e4e" providerId="LiveId" clId="{272D5F41-3A1E-4F5A-A355-447E6DAEB9A4}" dt="2019-09-16T10:28:02.335" v="1488" actId="1076"/>
          <ac:picMkLst>
            <pc:docMk/>
            <pc:sldMk cId="266085246" sldId="350"/>
            <ac:picMk id="8" creationId="{A327FDA4-B5F0-4897-B091-16EE50233981}"/>
          </ac:picMkLst>
        </pc:picChg>
        <pc:picChg chg="add del mod">
          <ac:chgData name="俊哉 木村" userId="f09b0eb747f15e4e" providerId="LiveId" clId="{272D5F41-3A1E-4F5A-A355-447E6DAEB9A4}" dt="2019-09-16T09:05:53.028" v="850" actId="478"/>
          <ac:picMkLst>
            <pc:docMk/>
            <pc:sldMk cId="266085246" sldId="350"/>
            <ac:picMk id="14" creationId="{E0D436DD-794D-4DC6-8178-D944DD76FC59}"/>
          </ac:picMkLst>
        </pc:picChg>
        <pc:picChg chg="add mod ord">
          <ac:chgData name="俊哉 木村" userId="f09b0eb747f15e4e" providerId="LiveId" clId="{272D5F41-3A1E-4F5A-A355-447E6DAEB9A4}" dt="2019-09-16T09:58:46.772" v="1032" actId="1076"/>
          <ac:picMkLst>
            <pc:docMk/>
            <pc:sldMk cId="266085246" sldId="350"/>
            <ac:picMk id="15" creationId="{714B6193-7863-476F-941B-60E7D582F145}"/>
          </ac:picMkLst>
        </pc:picChg>
        <pc:picChg chg="add mod">
          <ac:chgData name="俊哉 木村" userId="f09b0eb747f15e4e" providerId="LiveId" clId="{272D5F41-3A1E-4F5A-A355-447E6DAEB9A4}" dt="2019-09-16T10:28:05.116" v="1489" actId="1076"/>
          <ac:picMkLst>
            <pc:docMk/>
            <pc:sldMk cId="266085246" sldId="350"/>
            <ac:picMk id="18" creationId="{9E4C27B5-20F9-4C25-85AC-A1F1F91664C4}"/>
          </ac:picMkLst>
        </pc:picChg>
        <pc:picChg chg="add mod">
          <ac:chgData name="俊哉 木村" userId="f09b0eb747f15e4e" providerId="LiveId" clId="{272D5F41-3A1E-4F5A-A355-447E6DAEB9A4}" dt="2019-09-16T10:00:19.111" v="1054" actId="1076"/>
          <ac:picMkLst>
            <pc:docMk/>
            <pc:sldMk cId="266085246" sldId="350"/>
            <ac:picMk id="19" creationId="{3521294F-D87C-4C26-A980-2E48E623C467}"/>
          </ac:picMkLst>
        </pc:picChg>
        <pc:picChg chg="add del mod">
          <ac:chgData name="俊哉 木村" userId="f09b0eb747f15e4e" providerId="LiveId" clId="{272D5F41-3A1E-4F5A-A355-447E6DAEB9A4}" dt="2019-09-16T09:57:22.839" v="1027" actId="478"/>
          <ac:picMkLst>
            <pc:docMk/>
            <pc:sldMk cId="266085246" sldId="350"/>
            <ac:picMk id="20" creationId="{9482A44F-2F07-428C-8DCC-686D93261E46}"/>
          </ac:picMkLst>
        </pc:picChg>
        <pc:picChg chg="add mod">
          <ac:chgData name="俊哉 木村" userId="f09b0eb747f15e4e" providerId="LiveId" clId="{272D5F41-3A1E-4F5A-A355-447E6DAEB9A4}" dt="2019-09-16T09:59:18.792" v="1042" actId="1076"/>
          <ac:picMkLst>
            <pc:docMk/>
            <pc:sldMk cId="266085246" sldId="350"/>
            <ac:picMk id="21" creationId="{F22F9734-52E4-42BF-A8C5-0AB86DDA57D8}"/>
          </ac:picMkLst>
        </pc:picChg>
        <pc:picChg chg="add mod">
          <ac:chgData name="俊哉 木村" userId="f09b0eb747f15e4e" providerId="LiveId" clId="{272D5F41-3A1E-4F5A-A355-447E6DAEB9A4}" dt="2019-09-16T10:02:06.493" v="1059" actId="14100"/>
          <ac:picMkLst>
            <pc:docMk/>
            <pc:sldMk cId="266085246" sldId="350"/>
            <ac:picMk id="22" creationId="{1A754894-CCF6-4F8A-A280-CEAC477FE21B}"/>
          </ac:picMkLst>
        </pc:picChg>
        <pc:picChg chg="add mod">
          <ac:chgData name="俊哉 木村" userId="f09b0eb747f15e4e" providerId="LiveId" clId="{272D5F41-3A1E-4F5A-A355-447E6DAEB9A4}" dt="2019-09-16T09:59:23.200" v="1043" actId="1076"/>
          <ac:picMkLst>
            <pc:docMk/>
            <pc:sldMk cId="266085246" sldId="350"/>
            <ac:picMk id="23" creationId="{EB2CBDFF-8FBA-424B-9EE3-0E74800AFDDC}"/>
          </ac:picMkLst>
        </pc:picChg>
      </pc:sldChg>
      <pc:sldChg chg="addSp modSp add">
        <pc:chgData name="俊哉 木村" userId="f09b0eb747f15e4e" providerId="LiveId" clId="{272D5F41-3A1E-4F5A-A355-447E6DAEB9A4}" dt="2019-09-16T07:42:17.537" v="206" actId="1076"/>
        <pc:sldMkLst>
          <pc:docMk/>
          <pc:sldMk cId="1413904830" sldId="351"/>
        </pc:sldMkLst>
        <pc:spChg chg="mod">
          <ac:chgData name="俊哉 木村" userId="f09b0eb747f15e4e" providerId="LiveId" clId="{272D5F41-3A1E-4F5A-A355-447E6DAEB9A4}" dt="2019-09-16T07:37:53.846" v="92" actId="1076"/>
          <ac:spMkLst>
            <pc:docMk/>
            <pc:sldMk cId="1413904830" sldId="351"/>
            <ac:spMk id="2" creationId="{EA470668-805A-42FF-91F9-69968FC22A02}"/>
          </ac:spMkLst>
        </pc:spChg>
        <pc:spChg chg="mod">
          <ac:chgData name="俊哉 木村" userId="f09b0eb747f15e4e" providerId="LiveId" clId="{272D5F41-3A1E-4F5A-A355-447E6DAEB9A4}" dt="2019-09-16T07:42:11.756" v="205" actId="1076"/>
          <ac:spMkLst>
            <pc:docMk/>
            <pc:sldMk cId="1413904830" sldId="351"/>
            <ac:spMk id="3" creationId="{2B279C52-53EE-4667-8C4F-28F207FDC35D}"/>
          </ac:spMkLst>
        </pc:spChg>
        <pc:spChg chg="add mod">
          <ac:chgData name="俊哉 木村" userId="f09b0eb747f15e4e" providerId="LiveId" clId="{272D5F41-3A1E-4F5A-A355-447E6DAEB9A4}" dt="2019-09-16T07:42:17.537" v="206" actId="1076"/>
          <ac:spMkLst>
            <pc:docMk/>
            <pc:sldMk cId="1413904830" sldId="351"/>
            <ac:spMk id="5" creationId="{47EEF911-5F87-4A6B-951B-6F3FAEA8FDF0}"/>
          </ac:spMkLst>
        </pc:spChg>
      </pc:sldChg>
      <pc:sldChg chg="add del">
        <pc:chgData name="俊哉 木村" userId="f09b0eb747f15e4e" providerId="LiveId" clId="{272D5F41-3A1E-4F5A-A355-447E6DAEB9A4}" dt="2019-09-16T08:41:46.023" v="618" actId="2696"/>
        <pc:sldMkLst>
          <pc:docMk/>
          <pc:sldMk cId="868349806" sldId="352"/>
        </pc:sldMkLst>
      </pc:sldChg>
      <pc:sldChg chg="add">
        <pc:chgData name="俊哉 木村" userId="f09b0eb747f15e4e" providerId="LiveId" clId="{272D5F41-3A1E-4F5A-A355-447E6DAEB9A4}" dt="2019-09-17T02:34:10.545" v="1976"/>
        <pc:sldMkLst>
          <pc:docMk/>
          <pc:sldMk cId="1253621688" sldId="352"/>
        </pc:sldMkLst>
      </pc:sldChg>
      <pc:sldChg chg="modSp add del">
        <pc:chgData name="俊哉 木村" userId="f09b0eb747f15e4e" providerId="LiveId" clId="{272D5F41-3A1E-4F5A-A355-447E6DAEB9A4}" dt="2019-09-16T10:29:19.236" v="1540" actId="2696"/>
        <pc:sldMkLst>
          <pc:docMk/>
          <pc:sldMk cId="3461927561" sldId="352"/>
        </pc:sldMkLst>
        <pc:spChg chg="mod">
          <ac:chgData name="俊哉 木村" userId="f09b0eb747f15e4e" providerId="LiveId" clId="{272D5F41-3A1E-4F5A-A355-447E6DAEB9A4}" dt="2019-09-16T10:23:35.559" v="1383" actId="1076"/>
          <ac:spMkLst>
            <pc:docMk/>
            <pc:sldMk cId="3461927561" sldId="352"/>
            <ac:spMk id="2" creationId="{C18C2894-4854-41AE-A82C-37EA5253EB8C}"/>
          </ac:spMkLst>
        </pc:spChg>
        <pc:spChg chg="mod">
          <ac:chgData name="俊哉 木村" userId="f09b0eb747f15e4e" providerId="LiveId" clId="{272D5F41-3A1E-4F5A-A355-447E6DAEB9A4}" dt="2019-09-16T10:23:08.522" v="1346" actId="1076"/>
          <ac:spMkLst>
            <pc:docMk/>
            <pc:sldMk cId="3461927561" sldId="352"/>
            <ac:spMk id="3" creationId="{4CBE4631-C0AB-4503-9163-A1111D69A646}"/>
          </ac:spMkLst>
        </pc:spChg>
      </pc:sldChg>
      <pc:sldChg chg="add del">
        <pc:chgData name="俊哉 木村" userId="f09b0eb747f15e4e" providerId="LiveId" clId="{272D5F41-3A1E-4F5A-A355-447E6DAEB9A4}" dt="2019-09-16T08:05:02.599" v="481" actId="2696"/>
        <pc:sldMkLst>
          <pc:docMk/>
          <pc:sldMk cId="3595657025" sldId="352"/>
        </pc:sldMkLst>
      </pc:sldChg>
      <pc:sldChg chg="addSp add">
        <pc:chgData name="俊哉 木村" userId="f09b0eb747f15e4e" providerId="LiveId" clId="{272D5F41-3A1E-4F5A-A355-447E6DAEB9A4}" dt="2019-09-17T02:36:15.777" v="1978"/>
        <pc:sldMkLst>
          <pc:docMk/>
          <pc:sldMk cId="3758643134" sldId="353"/>
        </pc:sldMkLst>
        <pc:spChg chg="add">
          <ac:chgData name="俊哉 木村" userId="f09b0eb747f15e4e" providerId="LiveId" clId="{272D5F41-3A1E-4F5A-A355-447E6DAEB9A4}" dt="2019-09-17T02:36:15.777" v="1978"/>
          <ac:spMkLst>
            <pc:docMk/>
            <pc:sldMk cId="3758643134" sldId="353"/>
            <ac:spMk id="3" creationId="{6E21F979-B915-43FD-A950-124969C2F660}"/>
          </ac:spMkLst>
        </pc:spChg>
        <pc:spChg chg="add">
          <ac:chgData name="俊哉 木村" userId="f09b0eb747f15e4e" providerId="LiveId" clId="{272D5F41-3A1E-4F5A-A355-447E6DAEB9A4}" dt="2019-09-17T02:36:15.777" v="1978"/>
          <ac:spMkLst>
            <pc:docMk/>
            <pc:sldMk cId="3758643134" sldId="353"/>
            <ac:spMk id="4" creationId="{F83ECCE1-608A-4C1D-8DB8-06510B99D1CF}"/>
          </ac:spMkLst>
        </pc:spChg>
        <pc:spChg chg="add">
          <ac:chgData name="俊哉 木村" userId="f09b0eb747f15e4e" providerId="LiveId" clId="{272D5F41-3A1E-4F5A-A355-447E6DAEB9A4}" dt="2019-09-17T02:36:15.777" v="1978"/>
          <ac:spMkLst>
            <pc:docMk/>
            <pc:sldMk cId="3758643134" sldId="353"/>
            <ac:spMk id="5" creationId="{889EF918-713C-4C41-851D-8FA073F0B58B}"/>
          </ac:spMkLst>
        </pc:spChg>
        <pc:spChg chg="add">
          <ac:chgData name="俊哉 木村" userId="f09b0eb747f15e4e" providerId="LiveId" clId="{272D5F41-3A1E-4F5A-A355-447E6DAEB9A4}" dt="2019-09-17T02:36:15.777" v="1978"/>
          <ac:spMkLst>
            <pc:docMk/>
            <pc:sldMk cId="3758643134" sldId="353"/>
            <ac:spMk id="7" creationId="{C25D1D49-6BAE-46F4-B2C8-BDF01E3BF24C}"/>
          </ac:spMkLst>
        </pc:spChg>
        <pc:spChg chg="add">
          <ac:chgData name="俊哉 木村" userId="f09b0eb747f15e4e" providerId="LiveId" clId="{272D5F41-3A1E-4F5A-A355-447E6DAEB9A4}" dt="2019-09-17T02:36:15.777" v="1978"/>
          <ac:spMkLst>
            <pc:docMk/>
            <pc:sldMk cId="3758643134" sldId="353"/>
            <ac:spMk id="8" creationId="{2FDBF0C3-A2BD-4E98-9011-BAC333B50AA6}"/>
          </ac:spMkLst>
        </pc:spChg>
        <pc:picChg chg="add">
          <ac:chgData name="俊哉 木村" userId="f09b0eb747f15e4e" providerId="LiveId" clId="{272D5F41-3A1E-4F5A-A355-447E6DAEB9A4}" dt="2019-09-17T02:36:15.777" v="1978"/>
          <ac:picMkLst>
            <pc:docMk/>
            <pc:sldMk cId="3758643134" sldId="353"/>
            <ac:picMk id="6" creationId="{BB74879C-A605-452F-9E71-B0D61BC50F65}"/>
          </ac:picMkLst>
        </pc:picChg>
      </pc:sldChg>
      <pc:sldChg chg="addSp add">
        <pc:chgData name="俊哉 木村" userId="f09b0eb747f15e4e" providerId="LiveId" clId="{272D5F41-3A1E-4F5A-A355-447E6DAEB9A4}" dt="2019-09-17T02:36:49.655" v="1980"/>
        <pc:sldMkLst>
          <pc:docMk/>
          <pc:sldMk cId="86028408" sldId="354"/>
        </pc:sldMkLst>
        <pc:spChg chg="add">
          <ac:chgData name="俊哉 木村" userId="f09b0eb747f15e4e" providerId="LiveId" clId="{272D5F41-3A1E-4F5A-A355-447E6DAEB9A4}" dt="2019-09-17T02:36:49.655" v="1980"/>
          <ac:spMkLst>
            <pc:docMk/>
            <pc:sldMk cId="86028408" sldId="354"/>
            <ac:spMk id="3" creationId="{CF021AC7-BE23-44C2-B64F-03C89550A415}"/>
          </ac:spMkLst>
        </pc:spChg>
        <pc:spChg chg="add">
          <ac:chgData name="俊哉 木村" userId="f09b0eb747f15e4e" providerId="LiveId" clId="{272D5F41-3A1E-4F5A-A355-447E6DAEB9A4}" dt="2019-09-17T02:36:49.655" v="1980"/>
          <ac:spMkLst>
            <pc:docMk/>
            <pc:sldMk cId="86028408" sldId="354"/>
            <ac:spMk id="4" creationId="{7DD73073-22CC-4823-9E62-E8C61A9F84A5}"/>
          </ac:spMkLst>
        </pc:spChg>
        <pc:spChg chg="add">
          <ac:chgData name="俊哉 木村" userId="f09b0eb747f15e4e" providerId="LiveId" clId="{272D5F41-3A1E-4F5A-A355-447E6DAEB9A4}" dt="2019-09-17T02:36:49.655" v="1980"/>
          <ac:spMkLst>
            <pc:docMk/>
            <pc:sldMk cId="86028408" sldId="354"/>
            <ac:spMk id="5" creationId="{3E704D28-2B46-46B0-A38B-3B8DF193EFC4}"/>
          </ac:spMkLst>
        </pc:spChg>
        <pc:spChg chg="add">
          <ac:chgData name="俊哉 木村" userId="f09b0eb747f15e4e" providerId="LiveId" clId="{272D5F41-3A1E-4F5A-A355-447E6DAEB9A4}" dt="2019-09-17T02:36:49.655" v="1980"/>
          <ac:spMkLst>
            <pc:docMk/>
            <pc:sldMk cId="86028408" sldId="354"/>
            <ac:spMk id="9" creationId="{5CB8C076-2D79-4C3A-8657-C099DBCEECA3}"/>
          </ac:spMkLst>
        </pc:spChg>
        <pc:spChg chg="add">
          <ac:chgData name="俊哉 木村" userId="f09b0eb747f15e4e" providerId="LiveId" clId="{272D5F41-3A1E-4F5A-A355-447E6DAEB9A4}" dt="2019-09-17T02:36:49.655" v="1980"/>
          <ac:spMkLst>
            <pc:docMk/>
            <pc:sldMk cId="86028408" sldId="354"/>
            <ac:spMk id="10" creationId="{A0A3B883-CC5B-477E-8513-5A2438F1C80D}"/>
          </ac:spMkLst>
        </pc:spChg>
        <pc:spChg chg="add">
          <ac:chgData name="俊哉 木村" userId="f09b0eb747f15e4e" providerId="LiveId" clId="{272D5F41-3A1E-4F5A-A355-447E6DAEB9A4}" dt="2019-09-17T02:36:49.655" v="1980"/>
          <ac:spMkLst>
            <pc:docMk/>
            <pc:sldMk cId="86028408" sldId="354"/>
            <ac:spMk id="11" creationId="{7D200687-7C40-401B-91F3-2091590C501C}"/>
          </ac:spMkLst>
        </pc:spChg>
        <pc:spChg chg="add">
          <ac:chgData name="俊哉 木村" userId="f09b0eb747f15e4e" providerId="LiveId" clId="{272D5F41-3A1E-4F5A-A355-447E6DAEB9A4}" dt="2019-09-17T02:36:49.655" v="1980"/>
          <ac:spMkLst>
            <pc:docMk/>
            <pc:sldMk cId="86028408" sldId="354"/>
            <ac:spMk id="12" creationId="{5FA3C038-40EC-4582-B5B9-78D29B9EC45F}"/>
          </ac:spMkLst>
        </pc:spChg>
        <pc:spChg chg="add">
          <ac:chgData name="俊哉 木村" userId="f09b0eb747f15e4e" providerId="LiveId" clId="{272D5F41-3A1E-4F5A-A355-447E6DAEB9A4}" dt="2019-09-17T02:36:49.655" v="1980"/>
          <ac:spMkLst>
            <pc:docMk/>
            <pc:sldMk cId="86028408" sldId="354"/>
            <ac:spMk id="13" creationId="{538F07FB-5A61-4EEB-A296-6AA3BE8A7795}"/>
          </ac:spMkLst>
        </pc:spChg>
        <pc:spChg chg="add">
          <ac:chgData name="俊哉 木村" userId="f09b0eb747f15e4e" providerId="LiveId" clId="{272D5F41-3A1E-4F5A-A355-447E6DAEB9A4}" dt="2019-09-17T02:36:49.655" v="1980"/>
          <ac:spMkLst>
            <pc:docMk/>
            <pc:sldMk cId="86028408" sldId="354"/>
            <ac:spMk id="14" creationId="{BFA40385-B9F9-4519-BA30-98D31488B655}"/>
          </ac:spMkLst>
        </pc:spChg>
        <pc:picChg chg="add">
          <ac:chgData name="俊哉 木村" userId="f09b0eb747f15e4e" providerId="LiveId" clId="{272D5F41-3A1E-4F5A-A355-447E6DAEB9A4}" dt="2019-09-17T02:36:49.655" v="1980"/>
          <ac:picMkLst>
            <pc:docMk/>
            <pc:sldMk cId="86028408" sldId="354"/>
            <ac:picMk id="6" creationId="{91449AD6-460D-4907-BE65-FD4CB2C6D935}"/>
          </ac:picMkLst>
        </pc:picChg>
        <pc:picChg chg="add">
          <ac:chgData name="俊哉 木村" userId="f09b0eb747f15e4e" providerId="LiveId" clId="{272D5F41-3A1E-4F5A-A355-447E6DAEB9A4}" dt="2019-09-17T02:36:49.655" v="1980"/>
          <ac:picMkLst>
            <pc:docMk/>
            <pc:sldMk cId="86028408" sldId="354"/>
            <ac:picMk id="7" creationId="{9102AB6A-A282-451F-8B7E-578CEFFC6316}"/>
          </ac:picMkLst>
        </pc:picChg>
        <pc:picChg chg="add">
          <ac:chgData name="俊哉 木村" userId="f09b0eb747f15e4e" providerId="LiveId" clId="{272D5F41-3A1E-4F5A-A355-447E6DAEB9A4}" dt="2019-09-17T02:36:49.655" v="1980"/>
          <ac:picMkLst>
            <pc:docMk/>
            <pc:sldMk cId="86028408" sldId="354"/>
            <ac:picMk id="8" creationId="{50667966-C8E0-4353-9C7A-C35E4F4512F3}"/>
          </ac:picMkLst>
        </pc:picChg>
      </pc:sldChg>
      <pc:sldChg chg="addSp add">
        <pc:chgData name="俊哉 木村" userId="f09b0eb747f15e4e" providerId="LiveId" clId="{272D5F41-3A1E-4F5A-A355-447E6DAEB9A4}" dt="2019-09-17T02:40:02.755" v="1983"/>
        <pc:sldMkLst>
          <pc:docMk/>
          <pc:sldMk cId="3779758260" sldId="355"/>
        </pc:sldMkLst>
        <pc:spChg chg="add">
          <ac:chgData name="俊哉 木村" userId="f09b0eb747f15e4e" providerId="LiveId" clId="{272D5F41-3A1E-4F5A-A355-447E6DAEB9A4}" dt="2019-09-17T02:40:02.755" v="1983"/>
          <ac:spMkLst>
            <pc:docMk/>
            <pc:sldMk cId="3779758260" sldId="355"/>
            <ac:spMk id="3" creationId="{B918F231-D598-43A6-99B9-6A2F84E0E938}"/>
          </ac:spMkLst>
        </pc:spChg>
        <pc:spChg chg="add">
          <ac:chgData name="俊哉 木村" userId="f09b0eb747f15e4e" providerId="LiveId" clId="{272D5F41-3A1E-4F5A-A355-447E6DAEB9A4}" dt="2019-09-17T02:40:02.755" v="1983"/>
          <ac:spMkLst>
            <pc:docMk/>
            <pc:sldMk cId="3779758260" sldId="355"/>
            <ac:spMk id="6" creationId="{4F169ECC-1215-4C26-B647-E65FA1E1F44C}"/>
          </ac:spMkLst>
        </pc:spChg>
        <pc:spChg chg="add">
          <ac:chgData name="俊哉 木村" userId="f09b0eb747f15e4e" providerId="LiveId" clId="{272D5F41-3A1E-4F5A-A355-447E6DAEB9A4}" dt="2019-09-17T02:40:02.755" v="1983"/>
          <ac:spMkLst>
            <pc:docMk/>
            <pc:sldMk cId="3779758260" sldId="355"/>
            <ac:spMk id="7" creationId="{4DB3ADD8-F152-4008-894A-6348D03D6831}"/>
          </ac:spMkLst>
        </pc:spChg>
        <pc:picChg chg="add">
          <ac:chgData name="俊哉 木村" userId="f09b0eb747f15e4e" providerId="LiveId" clId="{272D5F41-3A1E-4F5A-A355-447E6DAEB9A4}" dt="2019-09-17T02:40:02.755" v="1983"/>
          <ac:picMkLst>
            <pc:docMk/>
            <pc:sldMk cId="3779758260" sldId="355"/>
            <ac:picMk id="4" creationId="{5BA79E14-6203-4281-AFC6-3E9914195EFA}"/>
          </ac:picMkLst>
        </pc:picChg>
        <pc:picChg chg="add">
          <ac:chgData name="俊哉 木村" userId="f09b0eb747f15e4e" providerId="LiveId" clId="{272D5F41-3A1E-4F5A-A355-447E6DAEB9A4}" dt="2019-09-17T02:40:02.755" v="1983"/>
          <ac:picMkLst>
            <pc:docMk/>
            <pc:sldMk cId="3779758260" sldId="355"/>
            <ac:picMk id="5" creationId="{D831EDCF-5BEB-4F4F-87BA-27C419F4717F}"/>
          </ac:picMkLst>
        </pc:picChg>
      </pc:sldChg>
      <pc:sldChg chg="addSp add">
        <pc:chgData name="俊哉 木村" userId="f09b0eb747f15e4e" providerId="LiveId" clId="{272D5F41-3A1E-4F5A-A355-447E6DAEB9A4}" dt="2019-09-17T02:40:26.066" v="1985"/>
        <pc:sldMkLst>
          <pc:docMk/>
          <pc:sldMk cId="3823841429" sldId="356"/>
        </pc:sldMkLst>
        <pc:spChg chg="add">
          <ac:chgData name="俊哉 木村" userId="f09b0eb747f15e4e" providerId="LiveId" clId="{272D5F41-3A1E-4F5A-A355-447E6DAEB9A4}" dt="2019-09-17T02:40:26.066" v="1985"/>
          <ac:spMkLst>
            <pc:docMk/>
            <pc:sldMk cId="3823841429" sldId="356"/>
            <ac:spMk id="3" creationId="{1B3BA274-B696-4755-9342-1211688BEB52}"/>
          </ac:spMkLst>
        </pc:spChg>
        <pc:spChg chg="add">
          <ac:chgData name="俊哉 木村" userId="f09b0eb747f15e4e" providerId="LiveId" clId="{272D5F41-3A1E-4F5A-A355-447E6DAEB9A4}" dt="2019-09-17T02:40:26.066" v="1985"/>
          <ac:spMkLst>
            <pc:docMk/>
            <pc:sldMk cId="3823841429" sldId="356"/>
            <ac:spMk id="4" creationId="{CC924B5E-DDDA-4057-88C1-9A99AC57360B}"/>
          </ac:spMkLst>
        </pc:spChg>
        <pc:spChg chg="add">
          <ac:chgData name="俊哉 木村" userId="f09b0eb747f15e4e" providerId="LiveId" clId="{272D5F41-3A1E-4F5A-A355-447E6DAEB9A4}" dt="2019-09-17T02:40:26.066" v="1985"/>
          <ac:spMkLst>
            <pc:docMk/>
            <pc:sldMk cId="3823841429" sldId="356"/>
            <ac:spMk id="5" creationId="{7AB56861-2FCD-496F-B4CA-7E1F385D067E}"/>
          </ac:spMkLst>
        </pc:spChg>
        <pc:spChg chg="add">
          <ac:chgData name="俊哉 木村" userId="f09b0eb747f15e4e" providerId="LiveId" clId="{272D5F41-3A1E-4F5A-A355-447E6DAEB9A4}" dt="2019-09-17T02:40:26.066" v="1985"/>
          <ac:spMkLst>
            <pc:docMk/>
            <pc:sldMk cId="3823841429" sldId="356"/>
            <ac:spMk id="6" creationId="{78E04B75-1D70-4937-AEC8-48E16B997E94}"/>
          </ac:spMkLst>
        </pc:spChg>
        <pc:spChg chg="add">
          <ac:chgData name="俊哉 木村" userId="f09b0eb747f15e4e" providerId="LiveId" clId="{272D5F41-3A1E-4F5A-A355-447E6DAEB9A4}" dt="2019-09-17T02:40:26.066" v="1985"/>
          <ac:spMkLst>
            <pc:docMk/>
            <pc:sldMk cId="3823841429" sldId="356"/>
            <ac:spMk id="7" creationId="{94D201DF-5A41-49A6-BCCC-66704AB31B1D}"/>
          </ac:spMkLst>
        </pc:spChg>
        <pc:spChg chg="add">
          <ac:chgData name="俊哉 木村" userId="f09b0eb747f15e4e" providerId="LiveId" clId="{272D5F41-3A1E-4F5A-A355-447E6DAEB9A4}" dt="2019-09-17T02:40:26.066" v="1985"/>
          <ac:spMkLst>
            <pc:docMk/>
            <pc:sldMk cId="3823841429" sldId="356"/>
            <ac:spMk id="8" creationId="{D893CDAD-E368-43AD-A0B1-F8D4517BFB33}"/>
          </ac:spMkLst>
        </pc:spChg>
        <pc:spChg chg="add">
          <ac:chgData name="俊哉 木村" userId="f09b0eb747f15e4e" providerId="LiveId" clId="{272D5F41-3A1E-4F5A-A355-447E6DAEB9A4}" dt="2019-09-17T02:40:26.066" v="1985"/>
          <ac:spMkLst>
            <pc:docMk/>
            <pc:sldMk cId="3823841429" sldId="356"/>
            <ac:spMk id="9" creationId="{77AF0414-81C9-4B6D-9225-F9AD77C32F9B}"/>
          </ac:spMkLst>
        </pc:spChg>
        <pc:spChg chg="add">
          <ac:chgData name="俊哉 木村" userId="f09b0eb747f15e4e" providerId="LiveId" clId="{272D5F41-3A1E-4F5A-A355-447E6DAEB9A4}" dt="2019-09-17T02:40:26.066" v="1985"/>
          <ac:spMkLst>
            <pc:docMk/>
            <pc:sldMk cId="3823841429" sldId="356"/>
            <ac:spMk id="10" creationId="{F1109DDC-D3A8-4962-9252-CBF5FBD1C175}"/>
          </ac:spMkLst>
        </pc:spChg>
        <pc:spChg chg="add">
          <ac:chgData name="俊哉 木村" userId="f09b0eb747f15e4e" providerId="LiveId" clId="{272D5F41-3A1E-4F5A-A355-447E6DAEB9A4}" dt="2019-09-17T02:40:26.066" v="1985"/>
          <ac:spMkLst>
            <pc:docMk/>
            <pc:sldMk cId="3823841429" sldId="356"/>
            <ac:spMk id="11" creationId="{DDEBA2FF-2DD5-488A-80BA-97CB59648AF0}"/>
          </ac:spMkLst>
        </pc:spChg>
        <pc:spChg chg="add">
          <ac:chgData name="俊哉 木村" userId="f09b0eb747f15e4e" providerId="LiveId" clId="{272D5F41-3A1E-4F5A-A355-447E6DAEB9A4}" dt="2019-09-17T02:40:26.066" v="1985"/>
          <ac:spMkLst>
            <pc:docMk/>
            <pc:sldMk cId="3823841429" sldId="356"/>
            <ac:spMk id="12" creationId="{5951842A-A5D0-4E0C-B80A-9FF56B8B94EB}"/>
          </ac:spMkLst>
        </pc:spChg>
        <pc:spChg chg="add">
          <ac:chgData name="俊哉 木村" userId="f09b0eb747f15e4e" providerId="LiveId" clId="{272D5F41-3A1E-4F5A-A355-447E6DAEB9A4}" dt="2019-09-17T02:40:26.066" v="1985"/>
          <ac:spMkLst>
            <pc:docMk/>
            <pc:sldMk cId="3823841429" sldId="356"/>
            <ac:spMk id="13" creationId="{4F2A297F-34B0-411E-9238-D6ABAAE8697B}"/>
          </ac:spMkLst>
        </pc:spChg>
      </pc:sldChg>
      <pc:sldChg chg="add">
        <pc:chgData name="俊哉 木村" userId="f09b0eb747f15e4e" providerId="LiveId" clId="{272D5F41-3A1E-4F5A-A355-447E6DAEB9A4}" dt="2019-09-17T02:48:53.318" v="1990"/>
        <pc:sldMkLst>
          <pc:docMk/>
          <pc:sldMk cId="1712283271" sldId="357"/>
        </pc:sldMkLst>
      </pc:sldChg>
      <pc:sldChg chg="addSp add">
        <pc:chgData name="俊哉 木村" userId="f09b0eb747f15e4e" providerId="LiveId" clId="{272D5F41-3A1E-4F5A-A355-447E6DAEB9A4}" dt="2019-09-17T09:49:57.623" v="1995"/>
        <pc:sldMkLst>
          <pc:docMk/>
          <pc:sldMk cId="991007054" sldId="360"/>
        </pc:sldMkLst>
        <pc:spChg chg="add">
          <ac:chgData name="俊哉 木村" userId="f09b0eb747f15e4e" providerId="LiveId" clId="{272D5F41-3A1E-4F5A-A355-447E6DAEB9A4}" dt="2019-09-17T09:49:57.623" v="1995"/>
          <ac:spMkLst>
            <pc:docMk/>
            <pc:sldMk cId="991007054" sldId="360"/>
            <ac:spMk id="3" creationId="{91B6F6FF-8AA5-45A0-8856-3EAAE4A12D31}"/>
          </ac:spMkLst>
        </pc:spChg>
        <pc:spChg chg="add">
          <ac:chgData name="俊哉 木村" userId="f09b0eb747f15e4e" providerId="LiveId" clId="{272D5F41-3A1E-4F5A-A355-447E6DAEB9A4}" dt="2019-09-17T09:49:57.623" v="1995"/>
          <ac:spMkLst>
            <pc:docMk/>
            <pc:sldMk cId="991007054" sldId="360"/>
            <ac:spMk id="4" creationId="{D3B013C4-3319-4B00-B1BD-40FA832E2FC9}"/>
          </ac:spMkLst>
        </pc:spChg>
        <pc:spChg chg="add">
          <ac:chgData name="俊哉 木村" userId="f09b0eb747f15e4e" providerId="LiveId" clId="{272D5F41-3A1E-4F5A-A355-447E6DAEB9A4}" dt="2019-09-17T09:49:57.623" v="1995"/>
          <ac:spMkLst>
            <pc:docMk/>
            <pc:sldMk cId="991007054" sldId="360"/>
            <ac:spMk id="6" creationId="{07942A05-45C0-43AE-BFB0-68882B6E05A6}"/>
          </ac:spMkLst>
        </pc:spChg>
        <pc:spChg chg="add">
          <ac:chgData name="俊哉 木村" userId="f09b0eb747f15e4e" providerId="LiveId" clId="{272D5F41-3A1E-4F5A-A355-447E6DAEB9A4}" dt="2019-09-17T09:49:57.623" v="1995"/>
          <ac:spMkLst>
            <pc:docMk/>
            <pc:sldMk cId="991007054" sldId="360"/>
            <ac:spMk id="7" creationId="{C08568D2-292E-40A5-8C2B-8C53416E988A}"/>
          </ac:spMkLst>
        </pc:spChg>
        <pc:picChg chg="add">
          <ac:chgData name="俊哉 木村" userId="f09b0eb747f15e4e" providerId="LiveId" clId="{272D5F41-3A1E-4F5A-A355-447E6DAEB9A4}" dt="2019-09-17T09:49:57.623" v="1995"/>
          <ac:picMkLst>
            <pc:docMk/>
            <pc:sldMk cId="991007054" sldId="360"/>
            <ac:picMk id="5" creationId="{7400C45A-5625-4E7E-9B31-E7822CA3B452}"/>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AC40C5-9FC5-45ED-BA93-9E2BA2210632}" type="doc">
      <dgm:prSet loTypeId="urn:microsoft.com/office/officeart/2005/8/layout/hProcess9" loCatId="process" qsTypeId="urn:microsoft.com/office/officeart/2005/8/quickstyle/simple1" qsCatId="simple" csTypeId="urn:microsoft.com/office/officeart/2005/8/colors/colorful5" csCatId="colorful" phldr="1"/>
      <dgm:spPr/>
      <dgm:t>
        <a:bodyPr/>
        <a:lstStyle/>
        <a:p>
          <a:endParaRPr kumimoji="1" lang="ja-JP" altLang="en-US"/>
        </a:p>
      </dgm:t>
    </dgm:pt>
    <dgm:pt modelId="{B2DA060D-3DC8-40C4-A6F4-69F6EB9BE71C}">
      <dgm:prSet/>
      <dgm:spPr>
        <a:solidFill>
          <a:srgbClr val="74E33D"/>
        </a:solidFill>
      </dgm:spPr>
      <dgm:t>
        <a:bodyPr/>
        <a:lstStyle/>
        <a:p>
          <a:endParaRPr kumimoji="1" lang="ja-JP" altLang="en-US"/>
        </a:p>
      </dgm:t>
    </dgm:pt>
    <dgm:pt modelId="{393B9556-85FD-49AA-87AA-B58F9240040D}" type="parTrans" cxnId="{D937B9E8-42AD-48FC-A9CF-9BBDD8F18E47}">
      <dgm:prSet/>
      <dgm:spPr/>
      <dgm:t>
        <a:bodyPr/>
        <a:lstStyle/>
        <a:p>
          <a:endParaRPr kumimoji="1" lang="ja-JP" altLang="en-US"/>
        </a:p>
      </dgm:t>
    </dgm:pt>
    <dgm:pt modelId="{A6ABAFFC-CC95-47AF-A171-3CBF53C0D135}" type="sibTrans" cxnId="{D937B9E8-42AD-48FC-A9CF-9BBDD8F18E47}">
      <dgm:prSet/>
      <dgm:spPr/>
      <dgm:t>
        <a:bodyPr/>
        <a:lstStyle/>
        <a:p>
          <a:endParaRPr kumimoji="1" lang="ja-JP" altLang="en-US"/>
        </a:p>
      </dgm:t>
    </dgm:pt>
    <dgm:pt modelId="{4D8C97D5-459F-47E1-B6A5-FC3FCEACA485}">
      <dgm:prSet/>
      <dgm:spPr>
        <a:solidFill>
          <a:schemeClr val="accent4">
            <a:lumMod val="60000"/>
            <a:lumOff val="40000"/>
          </a:schemeClr>
        </a:solidFill>
      </dgm:spPr>
      <dgm:t>
        <a:bodyPr/>
        <a:lstStyle/>
        <a:p>
          <a:endParaRPr kumimoji="1" lang="ja-JP" altLang="en-US"/>
        </a:p>
      </dgm:t>
    </dgm:pt>
    <dgm:pt modelId="{81EBA087-2091-44B9-8199-B0A47F873EB7}" type="parTrans" cxnId="{44E13E89-19DD-4ECC-A469-073A1396CD2B}">
      <dgm:prSet/>
      <dgm:spPr/>
      <dgm:t>
        <a:bodyPr/>
        <a:lstStyle/>
        <a:p>
          <a:endParaRPr kumimoji="1" lang="ja-JP" altLang="en-US"/>
        </a:p>
      </dgm:t>
    </dgm:pt>
    <dgm:pt modelId="{0F265465-0086-4942-BC5B-4D15CC7461F9}" type="sibTrans" cxnId="{44E13E89-19DD-4ECC-A469-073A1396CD2B}">
      <dgm:prSet/>
      <dgm:spPr/>
      <dgm:t>
        <a:bodyPr/>
        <a:lstStyle/>
        <a:p>
          <a:endParaRPr kumimoji="1" lang="ja-JP" altLang="en-US"/>
        </a:p>
      </dgm:t>
    </dgm:pt>
    <dgm:pt modelId="{858732F1-D5EB-4B73-AAF8-8882CC9B047B}">
      <dgm:prSet/>
      <dgm:spPr>
        <a:solidFill>
          <a:schemeClr val="accent2"/>
        </a:solidFill>
      </dgm:spPr>
      <dgm:t>
        <a:bodyPr/>
        <a:lstStyle/>
        <a:p>
          <a:endParaRPr kumimoji="1" lang="ja-JP" altLang="en-US"/>
        </a:p>
      </dgm:t>
    </dgm:pt>
    <dgm:pt modelId="{53C6F073-E425-4927-BD6D-155FD4F9C4A0}" type="parTrans" cxnId="{1E16ED28-73ED-482B-89D2-3C7BD7DA6523}">
      <dgm:prSet/>
      <dgm:spPr/>
      <dgm:t>
        <a:bodyPr/>
        <a:lstStyle/>
        <a:p>
          <a:endParaRPr kumimoji="1" lang="ja-JP" altLang="en-US"/>
        </a:p>
      </dgm:t>
    </dgm:pt>
    <dgm:pt modelId="{CFD5FC76-C959-4919-B2ED-05FD39F6D7BB}" type="sibTrans" cxnId="{1E16ED28-73ED-482B-89D2-3C7BD7DA6523}">
      <dgm:prSet/>
      <dgm:spPr/>
      <dgm:t>
        <a:bodyPr/>
        <a:lstStyle/>
        <a:p>
          <a:endParaRPr kumimoji="1" lang="ja-JP" altLang="en-US"/>
        </a:p>
      </dgm:t>
    </dgm:pt>
    <dgm:pt modelId="{4C7F8533-66FB-4495-97E7-D7371B204889}" type="pres">
      <dgm:prSet presAssocID="{1CAC40C5-9FC5-45ED-BA93-9E2BA2210632}" presName="CompostProcess" presStyleCnt="0">
        <dgm:presLayoutVars>
          <dgm:dir/>
          <dgm:resizeHandles val="exact"/>
        </dgm:presLayoutVars>
      </dgm:prSet>
      <dgm:spPr/>
    </dgm:pt>
    <dgm:pt modelId="{EC5C83C3-0FF0-4EE3-B0DD-3B4C1476ECBB}" type="pres">
      <dgm:prSet presAssocID="{1CAC40C5-9FC5-45ED-BA93-9E2BA2210632}" presName="arrow" presStyleLbl="bgShp" presStyleIdx="0" presStyleCnt="1" custLinFactNeighborX="421" custLinFactNeighborY="19328"/>
      <dgm:spPr/>
    </dgm:pt>
    <dgm:pt modelId="{CB9C8A49-8241-4492-948E-A23660AE0762}" type="pres">
      <dgm:prSet presAssocID="{1CAC40C5-9FC5-45ED-BA93-9E2BA2210632}" presName="linearProcess" presStyleCnt="0"/>
      <dgm:spPr/>
    </dgm:pt>
    <dgm:pt modelId="{B7861D11-543C-4B3B-8138-54FF9B04F4B5}" type="pres">
      <dgm:prSet presAssocID="{B2DA060D-3DC8-40C4-A6F4-69F6EB9BE71C}" presName="textNode" presStyleLbl="node1" presStyleIdx="0" presStyleCnt="3">
        <dgm:presLayoutVars>
          <dgm:bulletEnabled val="1"/>
        </dgm:presLayoutVars>
      </dgm:prSet>
      <dgm:spPr/>
    </dgm:pt>
    <dgm:pt modelId="{2A8CF50F-6616-40C2-8395-8D87569D04EC}" type="pres">
      <dgm:prSet presAssocID="{A6ABAFFC-CC95-47AF-A171-3CBF53C0D135}" presName="sibTrans" presStyleCnt="0"/>
      <dgm:spPr/>
    </dgm:pt>
    <dgm:pt modelId="{9C3B1011-F9DC-4580-966C-0CEDD4C240C3}" type="pres">
      <dgm:prSet presAssocID="{4D8C97D5-459F-47E1-B6A5-FC3FCEACA485}" presName="textNode" presStyleLbl="node1" presStyleIdx="1" presStyleCnt="3">
        <dgm:presLayoutVars>
          <dgm:bulletEnabled val="1"/>
        </dgm:presLayoutVars>
      </dgm:prSet>
      <dgm:spPr/>
    </dgm:pt>
    <dgm:pt modelId="{B0AEA6AB-02C1-4850-BCC9-5760AB23BE5B}" type="pres">
      <dgm:prSet presAssocID="{0F265465-0086-4942-BC5B-4D15CC7461F9}" presName="sibTrans" presStyleCnt="0"/>
      <dgm:spPr/>
    </dgm:pt>
    <dgm:pt modelId="{7DFFD158-23D2-4ABC-8E2F-53199567C04B}" type="pres">
      <dgm:prSet presAssocID="{858732F1-D5EB-4B73-AAF8-8882CC9B047B}" presName="textNode" presStyleLbl="node1" presStyleIdx="2" presStyleCnt="3">
        <dgm:presLayoutVars>
          <dgm:bulletEnabled val="1"/>
        </dgm:presLayoutVars>
      </dgm:prSet>
      <dgm:spPr/>
    </dgm:pt>
  </dgm:ptLst>
  <dgm:cxnLst>
    <dgm:cxn modelId="{1E16ED28-73ED-482B-89D2-3C7BD7DA6523}" srcId="{1CAC40C5-9FC5-45ED-BA93-9E2BA2210632}" destId="{858732F1-D5EB-4B73-AAF8-8882CC9B047B}" srcOrd="2" destOrd="0" parTransId="{53C6F073-E425-4927-BD6D-155FD4F9C4A0}" sibTransId="{CFD5FC76-C959-4919-B2ED-05FD39F6D7BB}"/>
    <dgm:cxn modelId="{9DB9E634-DA6A-4832-8C5D-FAD5EAB1941A}" type="presOf" srcId="{B2DA060D-3DC8-40C4-A6F4-69F6EB9BE71C}" destId="{B7861D11-543C-4B3B-8138-54FF9B04F4B5}" srcOrd="0" destOrd="0" presId="urn:microsoft.com/office/officeart/2005/8/layout/hProcess9"/>
    <dgm:cxn modelId="{44E13E89-19DD-4ECC-A469-073A1396CD2B}" srcId="{1CAC40C5-9FC5-45ED-BA93-9E2BA2210632}" destId="{4D8C97D5-459F-47E1-B6A5-FC3FCEACA485}" srcOrd="1" destOrd="0" parTransId="{81EBA087-2091-44B9-8199-B0A47F873EB7}" sibTransId="{0F265465-0086-4942-BC5B-4D15CC7461F9}"/>
    <dgm:cxn modelId="{5969B38A-CE51-488C-A448-7C132351BD53}" type="presOf" srcId="{1CAC40C5-9FC5-45ED-BA93-9E2BA2210632}" destId="{4C7F8533-66FB-4495-97E7-D7371B204889}" srcOrd="0" destOrd="0" presId="urn:microsoft.com/office/officeart/2005/8/layout/hProcess9"/>
    <dgm:cxn modelId="{9F1A52A0-4865-4A54-9A9E-553040A93319}" type="presOf" srcId="{4D8C97D5-459F-47E1-B6A5-FC3FCEACA485}" destId="{9C3B1011-F9DC-4580-966C-0CEDD4C240C3}" srcOrd="0" destOrd="0" presId="urn:microsoft.com/office/officeart/2005/8/layout/hProcess9"/>
    <dgm:cxn modelId="{B1DAA3CC-F6A4-415A-9741-7CB3EEE5B5ED}" type="presOf" srcId="{858732F1-D5EB-4B73-AAF8-8882CC9B047B}" destId="{7DFFD158-23D2-4ABC-8E2F-53199567C04B}" srcOrd="0" destOrd="0" presId="urn:microsoft.com/office/officeart/2005/8/layout/hProcess9"/>
    <dgm:cxn modelId="{D937B9E8-42AD-48FC-A9CF-9BBDD8F18E47}" srcId="{1CAC40C5-9FC5-45ED-BA93-9E2BA2210632}" destId="{B2DA060D-3DC8-40C4-A6F4-69F6EB9BE71C}" srcOrd="0" destOrd="0" parTransId="{393B9556-85FD-49AA-87AA-B58F9240040D}" sibTransId="{A6ABAFFC-CC95-47AF-A171-3CBF53C0D135}"/>
    <dgm:cxn modelId="{80CDE1B2-5231-40E9-A371-F1B9504F8003}" type="presParOf" srcId="{4C7F8533-66FB-4495-97E7-D7371B204889}" destId="{EC5C83C3-0FF0-4EE3-B0DD-3B4C1476ECBB}" srcOrd="0" destOrd="0" presId="urn:microsoft.com/office/officeart/2005/8/layout/hProcess9"/>
    <dgm:cxn modelId="{BB4E913D-82FA-46A2-BDF0-72A40B7122B5}" type="presParOf" srcId="{4C7F8533-66FB-4495-97E7-D7371B204889}" destId="{CB9C8A49-8241-4492-948E-A23660AE0762}" srcOrd="1" destOrd="0" presId="urn:microsoft.com/office/officeart/2005/8/layout/hProcess9"/>
    <dgm:cxn modelId="{83125940-50F1-48FB-AB35-00618B82E80F}" type="presParOf" srcId="{CB9C8A49-8241-4492-948E-A23660AE0762}" destId="{B7861D11-543C-4B3B-8138-54FF9B04F4B5}" srcOrd="0" destOrd="0" presId="urn:microsoft.com/office/officeart/2005/8/layout/hProcess9"/>
    <dgm:cxn modelId="{B9D6B6B6-3764-489E-A678-5B38270781C0}" type="presParOf" srcId="{CB9C8A49-8241-4492-948E-A23660AE0762}" destId="{2A8CF50F-6616-40C2-8395-8D87569D04EC}" srcOrd="1" destOrd="0" presId="urn:microsoft.com/office/officeart/2005/8/layout/hProcess9"/>
    <dgm:cxn modelId="{F7F0133A-9E87-42B5-8C2D-B68AD696F1EF}" type="presParOf" srcId="{CB9C8A49-8241-4492-948E-A23660AE0762}" destId="{9C3B1011-F9DC-4580-966C-0CEDD4C240C3}" srcOrd="2" destOrd="0" presId="urn:microsoft.com/office/officeart/2005/8/layout/hProcess9"/>
    <dgm:cxn modelId="{15E4A978-F6AF-4AF3-97E4-5C91D682D1D3}" type="presParOf" srcId="{CB9C8A49-8241-4492-948E-A23660AE0762}" destId="{B0AEA6AB-02C1-4850-BCC9-5760AB23BE5B}" srcOrd="3" destOrd="0" presId="urn:microsoft.com/office/officeart/2005/8/layout/hProcess9"/>
    <dgm:cxn modelId="{B0F413BC-8AEC-4F07-BA96-C912D8062837}" type="presParOf" srcId="{CB9C8A49-8241-4492-948E-A23660AE0762}" destId="{7DFFD158-23D2-4ABC-8E2F-53199567C04B}"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5C83C3-0FF0-4EE3-B0DD-3B4C1476ECBB}">
      <dsp:nvSpPr>
        <dsp:cNvPr id="0" name=""/>
        <dsp:cNvSpPr/>
      </dsp:nvSpPr>
      <dsp:spPr>
        <a:xfrm>
          <a:off x="732734" y="0"/>
          <a:ext cx="7926139" cy="3091322"/>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861D11-543C-4B3B-8138-54FF9B04F4B5}">
      <dsp:nvSpPr>
        <dsp:cNvPr id="0" name=""/>
        <dsp:cNvSpPr/>
      </dsp:nvSpPr>
      <dsp:spPr>
        <a:xfrm>
          <a:off x="0" y="927396"/>
          <a:ext cx="2797461" cy="1236529"/>
        </a:xfrm>
        <a:prstGeom prst="roundRect">
          <a:avLst/>
        </a:prstGeom>
        <a:solidFill>
          <a:srgbClr val="74E33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endParaRPr kumimoji="1" lang="ja-JP" altLang="en-US" sz="4000" kern="1200"/>
        </a:p>
      </dsp:txBody>
      <dsp:txXfrm>
        <a:off x="60362" y="987758"/>
        <a:ext cx="2676737" cy="1115805"/>
      </dsp:txXfrm>
    </dsp:sp>
    <dsp:sp modelId="{9C3B1011-F9DC-4580-966C-0CEDD4C240C3}">
      <dsp:nvSpPr>
        <dsp:cNvPr id="0" name=""/>
        <dsp:cNvSpPr/>
      </dsp:nvSpPr>
      <dsp:spPr>
        <a:xfrm>
          <a:off x="3263704" y="927396"/>
          <a:ext cx="2797461" cy="1236529"/>
        </a:xfrm>
        <a:prstGeom prst="roundRect">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endParaRPr kumimoji="1" lang="ja-JP" altLang="en-US" sz="4000" kern="1200"/>
        </a:p>
      </dsp:txBody>
      <dsp:txXfrm>
        <a:off x="3324066" y="987758"/>
        <a:ext cx="2676737" cy="1115805"/>
      </dsp:txXfrm>
    </dsp:sp>
    <dsp:sp modelId="{7DFFD158-23D2-4ABC-8E2F-53199567C04B}">
      <dsp:nvSpPr>
        <dsp:cNvPr id="0" name=""/>
        <dsp:cNvSpPr/>
      </dsp:nvSpPr>
      <dsp:spPr>
        <a:xfrm>
          <a:off x="6527409" y="927396"/>
          <a:ext cx="2797461" cy="1236529"/>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endParaRPr kumimoji="1" lang="ja-JP" altLang="en-US" sz="4000" kern="1200"/>
        </a:p>
      </dsp:txBody>
      <dsp:txXfrm>
        <a:off x="6587771" y="987758"/>
        <a:ext cx="2676737" cy="111580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33795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588628" y="0"/>
            <a:ext cx="4275402" cy="337958"/>
          </a:xfrm>
          <a:prstGeom prst="rect">
            <a:avLst/>
          </a:prstGeom>
        </p:spPr>
        <p:txBody>
          <a:bodyPr vert="horz" lIns="91440" tIns="45720" rIns="91440" bIns="45720" rtlCol="0"/>
          <a:lstStyle>
            <a:lvl1pPr algn="r">
              <a:defRPr sz="1200"/>
            </a:lvl1pPr>
          </a:lstStyle>
          <a:p>
            <a:fld id="{4AFF1690-E4DB-48EB-9260-C9BC1AFDD0BC}" type="datetimeFigureOut">
              <a:rPr kumimoji="1" lang="ja-JP" altLang="en-US" smtClean="0"/>
              <a:t>2019/9/18</a:t>
            </a:fld>
            <a:endParaRPr kumimoji="1" lang="ja-JP" altLang="en-US"/>
          </a:p>
        </p:txBody>
      </p:sp>
      <p:sp>
        <p:nvSpPr>
          <p:cNvPr id="4" name="フッター プレースホルダー 3"/>
          <p:cNvSpPr>
            <a:spLocks noGrp="1"/>
          </p:cNvSpPr>
          <p:nvPr>
            <p:ph type="ftr" sz="quarter" idx="2"/>
          </p:nvPr>
        </p:nvSpPr>
        <p:spPr>
          <a:xfrm>
            <a:off x="0" y="6397806"/>
            <a:ext cx="4275402" cy="33795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588628" y="6397806"/>
            <a:ext cx="4275402" cy="337957"/>
          </a:xfrm>
          <a:prstGeom prst="rect">
            <a:avLst/>
          </a:prstGeom>
        </p:spPr>
        <p:txBody>
          <a:bodyPr vert="horz" lIns="91440" tIns="45720" rIns="91440" bIns="45720" rtlCol="0" anchor="b"/>
          <a:lstStyle>
            <a:lvl1pPr algn="r">
              <a:defRPr sz="1200"/>
            </a:lvl1pPr>
          </a:lstStyle>
          <a:p>
            <a:fld id="{6770393B-9261-432C-A497-E720E96E8075}" type="slidenum">
              <a:rPr kumimoji="1" lang="ja-JP" altLang="en-US" smtClean="0"/>
              <a:t>‹#›</a:t>
            </a:fld>
            <a:endParaRPr kumimoji="1" lang="ja-JP" altLang="en-US"/>
          </a:p>
        </p:txBody>
      </p:sp>
    </p:spTree>
    <p:extLst>
      <p:ext uri="{BB962C8B-B14F-4D97-AF65-F5344CB8AC3E}">
        <p14:creationId xmlns:p14="http://schemas.microsoft.com/office/powerpoint/2010/main" val="35246105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33795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88628" y="0"/>
            <a:ext cx="4275402" cy="337958"/>
          </a:xfrm>
          <a:prstGeom prst="rect">
            <a:avLst/>
          </a:prstGeom>
        </p:spPr>
        <p:txBody>
          <a:bodyPr vert="horz" lIns="91440" tIns="45720" rIns="91440" bIns="45720" rtlCol="0"/>
          <a:lstStyle>
            <a:lvl1pPr algn="r">
              <a:defRPr sz="1200"/>
            </a:lvl1pPr>
          </a:lstStyle>
          <a:p>
            <a:fld id="{2B6D191F-4110-408A-B499-25FC48AFD1CC}" type="datetimeFigureOut">
              <a:rPr kumimoji="1" lang="ja-JP" altLang="en-US" smtClean="0"/>
              <a:t>2019/9/18</a:t>
            </a:fld>
            <a:endParaRPr kumimoji="1" lang="ja-JP" altLang="en-US"/>
          </a:p>
        </p:txBody>
      </p:sp>
      <p:sp>
        <p:nvSpPr>
          <p:cNvPr id="4" name="スライド イメージ プレースホルダー 3"/>
          <p:cNvSpPr>
            <a:spLocks noGrp="1" noRot="1" noChangeAspect="1"/>
          </p:cNvSpPr>
          <p:nvPr>
            <p:ph type="sldImg" idx="2"/>
          </p:nvPr>
        </p:nvSpPr>
        <p:spPr>
          <a:xfrm>
            <a:off x="2913063" y="841375"/>
            <a:ext cx="4040187" cy="22733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86632" y="3241586"/>
            <a:ext cx="7893050" cy="265220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397806"/>
            <a:ext cx="4275402" cy="33795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88628" y="6397806"/>
            <a:ext cx="4275402" cy="337957"/>
          </a:xfrm>
          <a:prstGeom prst="rect">
            <a:avLst/>
          </a:prstGeom>
        </p:spPr>
        <p:txBody>
          <a:bodyPr vert="horz" lIns="91440" tIns="45720" rIns="91440" bIns="45720" rtlCol="0" anchor="b"/>
          <a:lstStyle>
            <a:lvl1pPr algn="r">
              <a:defRPr sz="1200"/>
            </a:lvl1pPr>
          </a:lstStyle>
          <a:p>
            <a:fld id="{2E4D093F-2E61-40A4-8AAA-4F67865AA9CE}" type="slidenum">
              <a:rPr kumimoji="1" lang="ja-JP" altLang="en-US" smtClean="0"/>
              <a:t>‹#›</a:t>
            </a:fld>
            <a:endParaRPr kumimoji="1" lang="ja-JP" altLang="en-US"/>
          </a:p>
        </p:txBody>
      </p:sp>
    </p:spTree>
    <p:extLst>
      <p:ext uri="{BB962C8B-B14F-4D97-AF65-F5344CB8AC3E}">
        <p14:creationId xmlns:p14="http://schemas.microsoft.com/office/powerpoint/2010/main" val="41393212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E4D093F-2E61-40A4-8AAA-4F67865AA9CE}" type="slidenum">
              <a:rPr kumimoji="1" lang="ja-JP" altLang="en-US" smtClean="0"/>
              <a:t>1</a:t>
            </a:fld>
            <a:endParaRPr kumimoji="1" lang="ja-JP" altLang="en-US"/>
          </a:p>
        </p:txBody>
      </p:sp>
    </p:spTree>
    <p:extLst>
      <p:ext uri="{BB962C8B-B14F-4D97-AF65-F5344CB8AC3E}">
        <p14:creationId xmlns:p14="http://schemas.microsoft.com/office/powerpoint/2010/main" val="3910987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E4D093F-2E61-40A4-8AAA-4F67865AA9CE}" type="slidenum">
              <a:rPr kumimoji="1" lang="ja-JP" altLang="en-US" smtClean="0"/>
              <a:t>2</a:t>
            </a:fld>
            <a:endParaRPr kumimoji="1" lang="ja-JP" altLang="en-US"/>
          </a:p>
        </p:txBody>
      </p:sp>
    </p:spTree>
    <p:extLst>
      <p:ext uri="{BB962C8B-B14F-4D97-AF65-F5344CB8AC3E}">
        <p14:creationId xmlns:p14="http://schemas.microsoft.com/office/powerpoint/2010/main" val="931747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38E86B-9EB7-4DE4-B7EB-C1E87F26DA18}"/>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58E8B29-ECFC-4807-9B42-2910957062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sp>
        <p:nvSpPr>
          <p:cNvPr id="4" name="日付プレースホルダー 3">
            <a:extLst>
              <a:ext uri="{FF2B5EF4-FFF2-40B4-BE49-F238E27FC236}">
                <a16:creationId xmlns:a16="http://schemas.microsoft.com/office/drawing/2014/main" id="{96C71697-7E87-46DA-8E11-93C56382A8BB}"/>
              </a:ext>
            </a:extLst>
          </p:cNvPr>
          <p:cNvSpPr>
            <a:spLocks noGrp="1"/>
          </p:cNvSpPr>
          <p:nvPr>
            <p:ph type="dt" sz="half" idx="10"/>
          </p:nvPr>
        </p:nvSpPr>
        <p:spPr/>
        <p:txBody>
          <a:bodyPr/>
          <a:lstStyle/>
          <a:p>
            <a:fld id="{895D9121-D767-4DC2-9893-1C039A382A01}"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id="{6B273FFF-FE59-4873-A4EC-F9D6F4CD007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7D90328-F178-4695-A506-B9006A8DB595}"/>
              </a:ext>
            </a:extLst>
          </p:cNvPr>
          <p:cNvSpPr>
            <a:spLocks noGrp="1"/>
          </p:cNvSpPr>
          <p:nvPr>
            <p:ph type="sldNum" sz="quarter" idx="12"/>
          </p:nvPr>
        </p:nvSpPr>
        <p:spPr>
          <a:xfrm>
            <a:off x="8476735" y="6356350"/>
            <a:ext cx="2877065" cy="365125"/>
          </a:xfrm>
        </p:spPr>
        <p:txBody>
          <a:bodyPr/>
          <a:lstStyle>
            <a:lvl1pPr>
              <a:defRPr sz="2800"/>
            </a:lvl1pPr>
          </a:lstStyle>
          <a:p>
            <a:fld id="{48FC8B6F-7A3F-41C2-816E-EF1E0306B659}" type="slidenum">
              <a:rPr lang="ja-JP" altLang="en-US" smtClean="0"/>
              <a:pPr/>
              <a:t>‹#›</a:t>
            </a:fld>
            <a:endParaRPr lang="ja-JP" altLang="en-US" dirty="0"/>
          </a:p>
        </p:txBody>
      </p:sp>
    </p:spTree>
    <p:extLst>
      <p:ext uri="{BB962C8B-B14F-4D97-AF65-F5344CB8AC3E}">
        <p14:creationId xmlns:p14="http://schemas.microsoft.com/office/powerpoint/2010/main" val="3226080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055192-2043-4300-9F48-87313A858DA3}"/>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E25DBBD-D377-4B9C-B62A-725092F4BD9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10F5A92-39F8-425D-945B-1FB681235289}"/>
              </a:ext>
            </a:extLst>
          </p:cNvPr>
          <p:cNvSpPr>
            <a:spLocks noGrp="1"/>
          </p:cNvSpPr>
          <p:nvPr>
            <p:ph type="dt" sz="half" idx="10"/>
          </p:nvPr>
        </p:nvSpPr>
        <p:spPr/>
        <p:txBody>
          <a:bodyPr/>
          <a:lstStyle/>
          <a:p>
            <a:fld id="{ECF1FBA3-1725-4DD0-848F-EE929D59A9B7}"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id="{F93639C4-F8DD-4B7C-92E6-577E506FD6C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E74CD19-8668-45E5-AF3E-C14FD4401AB8}"/>
              </a:ext>
            </a:extLst>
          </p:cNvPr>
          <p:cNvSpPr>
            <a:spLocks noGrp="1"/>
          </p:cNvSpPr>
          <p:nvPr>
            <p:ph type="sldNum" sz="quarter" idx="12"/>
          </p:nvPr>
        </p:nvSpPr>
        <p:spPr/>
        <p:txBody>
          <a:bodyPr/>
          <a:lstStyle/>
          <a:p>
            <a:fld id="{48FC8B6F-7A3F-41C2-816E-EF1E0306B659}" type="slidenum">
              <a:rPr kumimoji="1" lang="ja-JP" altLang="en-US" smtClean="0"/>
              <a:t>‹#›</a:t>
            </a:fld>
            <a:endParaRPr kumimoji="1" lang="ja-JP" altLang="en-US"/>
          </a:p>
        </p:txBody>
      </p:sp>
    </p:spTree>
    <p:extLst>
      <p:ext uri="{BB962C8B-B14F-4D97-AF65-F5344CB8AC3E}">
        <p14:creationId xmlns:p14="http://schemas.microsoft.com/office/powerpoint/2010/main" val="122535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5C0B98A-2333-4644-9F4A-BF4A73FF01C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8246A1D-1C0A-4685-9146-40D3D2B66AE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B276C8A-D89E-4B7B-A74B-D226AEF2D319}"/>
              </a:ext>
            </a:extLst>
          </p:cNvPr>
          <p:cNvSpPr>
            <a:spLocks noGrp="1"/>
          </p:cNvSpPr>
          <p:nvPr>
            <p:ph type="dt" sz="half" idx="10"/>
          </p:nvPr>
        </p:nvSpPr>
        <p:spPr/>
        <p:txBody>
          <a:bodyPr/>
          <a:lstStyle/>
          <a:p>
            <a:fld id="{653DDDB8-5AA8-42B9-86A8-2A1321F793A8}"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id="{7EACBC65-2905-4797-9AE0-B7BA4FE1373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B39BB01-86A5-4C30-AE78-B8CBAEDFE535}"/>
              </a:ext>
            </a:extLst>
          </p:cNvPr>
          <p:cNvSpPr>
            <a:spLocks noGrp="1"/>
          </p:cNvSpPr>
          <p:nvPr>
            <p:ph type="sldNum" sz="quarter" idx="12"/>
          </p:nvPr>
        </p:nvSpPr>
        <p:spPr/>
        <p:txBody>
          <a:bodyPr/>
          <a:lstStyle/>
          <a:p>
            <a:fld id="{48FC8B6F-7A3F-41C2-816E-EF1E0306B659}" type="slidenum">
              <a:rPr kumimoji="1" lang="ja-JP" altLang="en-US" smtClean="0"/>
              <a:t>‹#›</a:t>
            </a:fld>
            <a:endParaRPr kumimoji="1" lang="ja-JP" altLang="en-US"/>
          </a:p>
        </p:txBody>
      </p:sp>
    </p:spTree>
    <p:extLst>
      <p:ext uri="{BB962C8B-B14F-4D97-AF65-F5344CB8AC3E}">
        <p14:creationId xmlns:p14="http://schemas.microsoft.com/office/powerpoint/2010/main" val="18331870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6387020-B9CA-4430-A569-70AA38B910FE}" type="datetime1">
              <a:rPr kumimoji="1" lang="ja-JP" altLang="en-US" smtClean="0"/>
              <a:t>2019/9/18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8FC8B6F-7A3F-41C2-816E-EF1E0306B659}" type="slidenum">
              <a:rPr kumimoji="1" lang="ja-JP" altLang="en-US" smtClean="0"/>
              <a:t>‹#›</a:t>
            </a:fld>
            <a:endParaRPr kumimoji="1" lang="ja-JP" altLang="en-US"/>
          </a:p>
        </p:txBody>
      </p:sp>
    </p:spTree>
    <p:extLst>
      <p:ext uri="{BB962C8B-B14F-4D97-AF65-F5344CB8AC3E}">
        <p14:creationId xmlns:p14="http://schemas.microsoft.com/office/powerpoint/2010/main" val="514274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058F4C6-A2F0-401D-9890-057962376EBF}" type="datetimeFigureOut">
              <a:rPr kumimoji="1" lang="ja-JP" altLang="en-US" smtClean="0"/>
              <a:t>2019/9/18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2550706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058F4C6-A2F0-401D-9890-057962376EBF}" type="datetimeFigureOut">
              <a:rPr kumimoji="1" lang="ja-JP" altLang="en-US" smtClean="0"/>
              <a:t>2019/9/18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9836417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5058F4C6-A2F0-401D-9890-057962376EBF}" type="datetimeFigureOut">
              <a:rPr kumimoji="1" lang="ja-JP" altLang="en-US" smtClean="0"/>
              <a:t>2019/9/18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1178848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058F4C6-A2F0-401D-9890-057962376EBF}" type="datetimeFigureOut">
              <a:rPr kumimoji="1" lang="ja-JP" altLang="en-US" smtClean="0"/>
              <a:t>2019/9/18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3570175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5058F4C6-A2F0-401D-9890-057962376EBF}" type="datetimeFigureOut">
              <a:rPr kumimoji="1" lang="ja-JP" altLang="en-US" smtClean="0"/>
              <a:t>2019/9/18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31605680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5058F4C6-A2F0-401D-9890-057962376EBF}" type="datetimeFigureOut">
              <a:rPr kumimoji="1" lang="ja-JP" altLang="en-US" smtClean="0"/>
              <a:t>2019/9/18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2975118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058F4C6-A2F0-401D-9890-057962376EBF}" type="datetimeFigureOut">
              <a:rPr kumimoji="1" lang="ja-JP" altLang="en-US" smtClean="0"/>
              <a:t>2019/9/18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1735015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6E3A45-DC41-4125-96F9-F255E444425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A4CFACB-5D8B-411A-BCC6-9DFF106FF38B}"/>
              </a:ext>
            </a:extLst>
          </p:cNvPr>
          <p:cNvSpPr>
            <a:spLocks noGrp="1"/>
          </p:cNvSpPr>
          <p:nvPr>
            <p:ph idx="1"/>
          </p:nvPr>
        </p:nvSpPr>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a:extLst>
              <a:ext uri="{FF2B5EF4-FFF2-40B4-BE49-F238E27FC236}">
                <a16:creationId xmlns:a16="http://schemas.microsoft.com/office/drawing/2014/main" id="{89DCFC19-220E-4657-B130-60FB57356A1A}"/>
              </a:ext>
            </a:extLst>
          </p:cNvPr>
          <p:cNvSpPr>
            <a:spLocks noGrp="1"/>
          </p:cNvSpPr>
          <p:nvPr>
            <p:ph type="dt" sz="half" idx="10"/>
          </p:nvPr>
        </p:nvSpPr>
        <p:spPr/>
        <p:txBody>
          <a:bodyPr/>
          <a:lstStyle/>
          <a:p>
            <a:fld id="{AFCAA9C0-1D13-4D17-B225-6DB3B9F58E0A}"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id="{91551877-D2F1-4CB8-96E7-F8D4E5E6193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9CFBC32-E4F9-45CB-ABFE-D1FF098570C5}"/>
              </a:ext>
            </a:extLst>
          </p:cNvPr>
          <p:cNvSpPr>
            <a:spLocks noGrp="1"/>
          </p:cNvSpPr>
          <p:nvPr>
            <p:ph type="sldNum" sz="quarter" idx="12"/>
          </p:nvPr>
        </p:nvSpPr>
        <p:spPr/>
        <p:txBody>
          <a:bodyPr/>
          <a:lstStyle>
            <a:lvl1pPr>
              <a:defRPr sz="2800"/>
            </a:lvl1pPr>
          </a:lstStyle>
          <a:p>
            <a:fld id="{48FC8B6F-7A3F-41C2-816E-EF1E0306B659}" type="slidenum">
              <a:rPr lang="ja-JP" altLang="en-US" smtClean="0"/>
              <a:pPr/>
              <a:t>‹#›</a:t>
            </a:fld>
            <a:endParaRPr lang="ja-JP" altLang="en-US" dirty="0"/>
          </a:p>
        </p:txBody>
      </p:sp>
    </p:spTree>
    <p:extLst>
      <p:ext uri="{BB962C8B-B14F-4D97-AF65-F5344CB8AC3E}">
        <p14:creationId xmlns:p14="http://schemas.microsoft.com/office/powerpoint/2010/main" val="23989056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058F4C6-A2F0-401D-9890-057962376EBF}" type="datetimeFigureOut">
              <a:rPr kumimoji="1" lang="ja-JP" altLang="en-US" smtClean="0"/>
              <a:t>2019/9/18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19726486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058F4C6-A2F0-401D-9890-057962376EBF}" type="datetimeFigureOut">
              <a:rPr kumimoji="1" lang="ja-JP" altLang="en-US" smtClean="0"/>
              <a:t>2019/9/18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31851283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058F4C6-A2F0-401D-9890-057962376EBF}" type="datetimeFigureOut">
              <a:rPr kumimoji="1" lang="ja-JP" altLang="en-US" smtClean="0"/>
              <a:t>2019/9/18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2392812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058F4C6-A2F0-401D-9890-057962376EBF}" type="datetimeFigureOut">
              <a:rPr kumimoji="1" lang="ja-JP" altLang="en-US" smtClean="0"/>
              <a:t>2019/9/18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12224293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487707A0-4812-4C66-8997-908F692BA404}" type="datetimeFigureOut">
              <a:rPr kumimoji="1" lang="ja-JP" altLang="en-US" smtClean="0"/>
              <a:t>2019/9/18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62B304D-F055-4D8B-9C22-5AF52C8175E0}" type="slidenum">
              <a:rPr kumimoji="1" lang="ja-JP" altLang="en-US" smtClean="0"/>
              <a:t>‹#›</a:t>
            </a:fld>
            <a:endParaRPr kumimoji="1" lang="ja-JP" altLang="en-US"/>
          </a:p>
        </p:txBody>
      </p:sp>
    </p:spTree>
    <p:extLst>
      <p:ext uri="{BB962C8B-B14F-4D97-AF65-F5344CB8AC3E}">
        <p14:creationId xmlns:p14="http://schemas.microsoft.com/office/powerpoint/2010/main" val="12303477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7707A0-4812-4C66-8997-908F692BA404}" type="datetimeFigureOut">
              <a:rPr kumimoji="1" lang="ja-JP" altLang="en-US" smtClean="0"/>
              <a:t>2019/9/18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62B304D-F055-4D8B-9C22-5AF52C8175E0}" type="slidenum">
              <a:rPr kumimoji="1" lang="ja-JP" altLang="en-US" smtClean="0"/>
              <a:t>‹#›</a:t>
            </a:fld>
            <a:endParaRPr kumimoji="1" lang="ja-JP" altLang="en-US"/>
          </a:p>
        </p:txBody>
      </p:sp>
    </p:spTree>
    <p:extLst>
      <p:ext uri="{BB962C8B-B14F-4D97-AF65-F5344CB8AC3E}">
        <p14:creationId xmlns:p14="http://schemas.microsoft.com/office/powerpoint/2010/main" val="12753059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87707A0-4812-4C66-8997-908F692BA404}" type="datetimeFigureOut">
              <a:rPr kumimoji="1" lang="ja-JP" altLang="en-US" smtClean="0"/>
              <a:t>2019/9/18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62B304D-F055-4D8B-9C22-5AF52C8175E0}" type="slidenum">
              <a:rPr kumimoji="1" lang="ja-JP" altLang="en-US" smtClean="0"/>
              <a:t>‹#›</a:t>
            </a:fld>
            <a:endParaRPr kumimoji="1" lang="ja-JP" altLang="en-US"/>
          </a:p>
        </p:txBody>
      </p:sp>
    </p:spTree>
    <p:extLst>
      <p:ext uri="{BB962C8B-B14F-4D97-AF65-F5344CB8AC3E}">
        <p14:creationId xmlns:p14="http://schemas.microsoft.com/office/powerpoint/2010/main" val="17007459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87707A0-4812-4C66-8997-908F692BA404}" type="datetimeFigureOut">
              <a:rPr kumimoji="1" lang="ja-JP" altLang="en-US" smtClean="0"/>
              <a:t>2019/9/18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62B304D-F055-4D8B-9C22-5AF52C8175E0}" type="slidenum">
              <a:rPr kumimoji="1" lang="ja-JP" altLang="en-US" smtClean="0"/>
              <a:t>‹#›</a:t>
            </a:fld>
            <a:endParaRPr kumimoji="1" lang="ja-JP" altLang="en-US"/>
          </a:p>
        </p:txBody>
      </p:sp>
    </p:spTree>
    <p:extLst>
      <p:ext uri="{BB962C8B-B14F-4D97-AF65-F5344CB8AC3E}">
        <p14:creationId xmlns:p14="http://schemas.microsoft.com/office/powerpoint/2010/main" val="16071685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87707A0-4812-4C66-8997-908F692BA404}" type="datetimeFigureOut">
              <a:rPr kumimoji="1" lang="ja-JP" altLang="en-US" smtClean="0"/>
              <a:t>2019/9/18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62B304D-F055-4D8B-9C22-5AF52C8175E0}" type="slidenum">
              <a:rPr kumimoji="1" lang="ja-JP" altLang="en-US" smtClean="0"/>
              <a:t>‹#›</a:t>
            </a:fld>
            <a:endParaRPr kumimoji="1" lang="ja-JP" altLang="en-US"/>
          </a:p>
        </p:txBody>
      </p:sp>
    </p:spTree>
    <p:extLst>
      <p:ext uri="{BB962C8B-B14F-4D97-AF65-F5344CB8AC3E}">
        <p14:creationId xmlns:p14="http://schemas.microsoft.com/office/powerpoint/2010/main" val="12461704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487707A0-4812-4C66-8997-908F692BA404}" type="datetimeFigureOut">
              <a:rPr kumimoji="1" lang="ja-JP" altLang="en-US" smtClean="0"/>
              <a:t>2019/9/18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62B304D-F055-4D8B-9C22-5AF52C8175E0}" type="slidenum">
              <a:rPr kumimoji="1" lang="ja-JP" altLang="en-US" smtClean="0"/>
              <a:t>‹#›</a:t>
            </a:fld>
            <a:endParaRPr kumimoji="1" lang="ja-JP" altLang="en-US"/>
          </a:p>
        </p:txBody>
      </p:sp>
    </p:spTree>
    <p:extLst>
      <p:ext uri="{BB962C8B-B14F-4D97-AF65-F5344CB8AC3E}">
        <p14:creationId xmlns:p14="http://schemas.microsoft.com/office/powerpoint/2010/main" val="2516728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192CF-1B20-45B8-9ABA-2D0A77A606B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A376CBE-A1C8-4982-9DD2-E9CA43ACD9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dirty="0"/>
              <a:t>マスター テキストの書式設定</a:t>
            </a:r>
          </a:p>
        </p:txBody>
      </p:sp>
      <p:sp>
        <p:nvSpPr>
          <p:cNvPr id="4" name="日付プレースホルダー 3">
            <a:extLst>
              <a:ext uri="{FF2B5EF4-FFF2-40B4-BE49-F238E27FC236}">
                <a16:creationId xmlns:a16="http://schemas.microsoft.com/office/drawing/2014/main" id="{8B522A90-9E30-4961-BA58-070968758164}"/>
              </a:ext>
            </a:extLst>
          </p:cNvPr>
          <p:cNvSpPr>
            <a:spLocks noGrp="1"/>
          </p:cNvSpPr>
          <p:nvPr>
            <p:ph type="dt" sz="half" idx="10"/>
          </p:nvPr>
        </p:nvSpPr>
        <p:spPr/>
        <p:txBody>
          <a:bodyPr/>
          <a:lstStyle/>
          <a:p>
            <a:fld id="{03BE9D42-9590-4B8B-9479-4A358B788146}"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id="{625C4724-28B0-4A8B-A384-9CAAF895E96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0C8ADD9-BC29-4BB2-92EA-45E427C1917A}"/>
              </a:ext>
            </a:extLst>
          </p:cNvPr>
          <p:cNvSpPr>
            <a:spLocks noGrp="1"/>
          </p:cNvSpPr>
          <p:nvPr>
            <p:ph type="sldNum" sz="quarter" idx="12"/>
          </p:nvPr>
        </p:nvSpPr>
        <p:spPr/>
        <p:txBody>
          <a:bodyPr/>
          <a:lstStyle>
            <a:lvl1pPr>
              <a:defRPr sz="2800"/>
            </a:lvl1pPr>
          </a:lstStyle>
          <a:p>
            <a:fld id="{48FC8B6F-7A3F-41C2-816E-EF1E0306B659}" type="slidenum">
              <a:rPr lang="ja-JP" altLang="en-US" smtClean="0"/>
              <a:pPr/>
              <a:t>‹#›</a:t>
            </a:fld>
            <a:endParaRPr lang="ja-JP" altLang="en-US" dirty="0"/>
          </a:p>
        </p:txBody>
      </p:sp>
    </p:spTree>
    <p:extLst>
      <p:ext uri="{BB962C8B-B14F-4D97-AF65-F5344CB8AC3E}">
        <p14:creationId xmlns:p14="http://schemas.microsoft.com/office/powerpoint/2010/main" val="33115159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87707A0-4812-4C66-8997-908F692BA404}" type="datetimeFigureOut">
              <a:rPr kumimoji="1" lang="ja-JP" altLang="en-US" smtClean="0"/>
              <a:t>2019/9/18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62B304D-F055-4D8B-9C22-5AF52C8175E0}" type="slidenum">
              <a:rPr kumimoji="1" lang="ja-JP" altLang="en-US" smtClean="0"/>
              <a:t>‹#›</a:t>
            </a:fld>
            <a:endParaRPr kumimoji="1" lang="ja-JP" altLang="en-US"/>
          </a:p>
        </p:txBody>
      </p:sp>
    </p:spTree>
    <p:extLst>
      <p:ext uri="{BB962C8B-B14F-4D97-AF65-F5344CB8AC3E}">
        <p14:creationId xmlns:p14="http://schemas.microsoft.com/office/powerpoint/2010/main" val="18308411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7707A0-4812-4C66-8997-908F692BA404}" type="datetimeFigureOut">
              <a:rPr kumimoji="1" lang="ja-JP" altLang="en-US" smtClean="0"/>
              <a:t>2019/9/18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62B304D-F055-4D8B-9C22-5AF52C8175E0}" type="slidenum">
              <a:rPr kumimoji="1" lang="ja-JP" altLang="en-US" smtClean="0"/>
              <a:t>‹#›</a:t>
            </a:fld>
            <a:endParaRPr kumimoji="1" lang="ja-JP" altLang="en-US"/>
          </a:p>
        </p:txBody>
      </p:sp>
    </p:spTree>
    <p:extLst>
      <p:ext uri="{BB962C8B-B14F-4D97-AF65-F5344CB8AC3E}">
        <p14:creationId xmlns:p14="http://schemas.microsoft.com/office/powerpoint/2010/main" val="3416428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87707A0-4812-4C66-8997-908F692BA404}" type="datetimeFigureOut">
              <a:rPr kumimoji="1" lang="ja-JP" altLang="en-US" smtClean="0"/>
              <a:t>2019/9/18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62B304D-F055-4D8B-9C22-5AF52C8175E0}" type="slidenum">
              <a:rPr kumimoji="1" lang="ja-JP" altLang="en-US" smtClean="0"/>
              <a:t>‹#›</a:t>
            </a:fld>
            <a:endParaRPr kumimoji="1" lang="ja-JP" altLang="en-US"/>
          </a:p>
        </p:txBody>
      </p:sp>
    </p:spTree>
    <p:extLst>
      <p:ext uri="{BB962C8B-B14F-4D97-AF65-F5344CB8AC3E}">
        <p14:creationId xmlns:p14="http://schemas.microsoft.com/office/powerpoint/2010/main" val="5178186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7707A0-4812-4C66-8997-908F692BA404}" type="datetimeFigureOut">
              <a:rPr kumimoji="1" lang="ja-JP" altLang="en-US" smtClean="0"/>
              <a:t>2019/9/18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62B304D-F055-4D8B-9C22-5AF52C8175E0}" type="slidenum">
              <a:rPr kumimoji="1" lang="ja-JP" altLang="en-US" smtClean="0"/>
              <a:t>‹#›</a:t>
            </a:fld>
            <a:endParaRPr kumimoji="1" lang="ja-JP" altLang="en-US"/>
          </a:p>
        </p:txBody>
      </p:sp>
    </p:spTree>
    <p:extLst>
      <p:ext uri="{BB962C8B-B14F-4D97-AF65-F5344CB8AC3E}">
        <p14:creationId xmlns:p14="http://schemas.microsoft.com/office/powerpoint/2010/main" val="33777058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7707A0-4812-4C66-8997-908F692BA404}" type="datetimeFigureOut">
              <a:rPr kumimoji="1" lang="ja-JP" altLang="en-US" smtClean="0"/>
              <a:t>2019/9/18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62B304D-F055-4D8B-9C22-5AF52C8175E0}" type="slidenum">
              <a:rPr kumimoji="1" lang="ja-JP" altLang="en-US" smtClean="0"/>
              <a:t>‹#›</a:t>
            </a:fld>
            <a:endParaRPr kumimoji="1" lang="ja-JP" altLang="en-US"/>
          </a:p>
        </p:txBody>
      </p:sp>
    </p:spTree>
    <p:extLst>
      <p:ext uri="{BB962C8B-B14F-4D97-AF65-F5344CB8AC3E}">
        <p14:creationId xmlns:p14="http://schemas.microsoft.com/office/powerpoint/2010/main" val="1606052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7BA10B4-6A2E-46A8-B862-F4EF975B8EB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6AA0B62-DD90-416E-B535-466D9A00F630}"/>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74756F9A-9C28-4EF3-989B-49251575C59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1A96F25-E10E-4256-8C10-C9AD226D8B26}"/>
              </a:ext>
            </a:extLst>
          </p:cNvPr>
          <p:cNvSpPr>
            <a:spLocks noGrp="1"/>
          </p:cNvSpPr>
          <p:nvPr>
            <p:ph type="dt" sz="half" idx="10"/>
          </p:nvPr>
        </p:nvSpPr>
        <p:spPr/>
        <p:txBody>
          <a:bodyPr/>
          <a:lstStyle/>
          <a:p>
            <a:fld id="{176CA5C5-68B1-4A29-A965-C76FD2C38DCC}" type="datetime1">
              <a:rPr kumimoji="1" lang="ja-JP" altLang="en-US" smtClean="0"/>
              <a:t>2019/9/18</a:t>
            </a:fld>
            <a:endParaRPr kumimoji="1" lang="ja-JP" altLang="en-US"/>
          </a:p>
        </p:txBody>
      </p:sp>
      <p:sp>
        <p:nvSpPr>
          <p:cNvPr id="6" name="フッター プレースホルダー 5">
            <a:extLst>
              <a:ext uri="{FF2B5EF4-FFF2-40B4-BE49-F238E27FC236}">
                <a16:creationId xmlns:a16="http://schemas.microsoft.com/office/drawing/2014/main" id="{C806451A-FAF5-4AA9-A310-F9C6D1843C5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2E6747C-D4D8-4ADA-B609-DA0D5EBABAED}"/>
              </a:ext>
            </a:extLst>
          </p:cNvPr>
          <p:cNvSpPr>
            <a:spLocks noGrp="1"/>
          </p:cNvSpPr>
          <p:nvPr>
            <p:ph type="sldNum" sz="quarter" idx="12"/>
          </p:nvPr>
        </p:nvSpPr>
        <p:spPr/>
        <p:txBody>
          <a:bodyPr/>
          <a:lstStyle/>
          <a:p>
            <a:fld id="{48FC8B6F-7A3F-41C2-816E-EF1E0306B659}" type="slidenum">
              <a:rPr kumimoji="1" lang="ja-JP" altLang="en-US" smtClean="0"/>
              <a:t>‹#›</a:t>
            </a:fld>
            <a:endParaRPr kumimoji="1" lang="ja-JP" altLang="en-US"/>
          </a:p>
        </p:txBody>
      </p:sp>
    </p:spTree>
    <p:extLst>
      <p:ext uri="{BB962C8B-B14F-4D97-AF65-F5344CB8AC3E}">
        <p14:creationId xmlns:p14="http://schemas.microsoft.com/office/powerpoint/2010/main" val="2545855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9B17E6-BF18-4886-8842-1FE041F1C7E3}"/>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A9712D0-53D2-4A8E-8813-6558606760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BCDA21A-165D-459E-A361-4493D3CDC4D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D6B94B2-561F-4451-93C3-95C36F8A73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12A7CDE6-9E04-42EA-8190-3123751AD02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635C8D5-4CB4-464C-9CBC-7157D00B64D7}"/>
              </a:ext>
            </a:extLst>
          </p:cNvPr>
          <p:cNvSpPr>
            <a:spLocks noGrp="1"/>
          </p:cNvSpPr>
          <p:nvPr>
            <p:ph type="dt" sz="half" idx="10"/>
          </p:nvPr>
        </p:nvSpPr>
        <p:spPr/>
        <p:txBody>
          <a:bodyPr/>
          <a:lstStyle/>
          <a:p>
            <a:fld id="{8A6C8A12-DDF6-4421-B058-98CC3EA95044}" type="datetime1">
              <a:rPr kumimoji="1" lang="ja-JP" altLang="en-US" smtClean="0"/>
              <a:t>2019/9/18</a:t>
            </a:fld>
            <a:endParaRPr kumimoji="1" lang="ja-JP" altLang="en-US"/>
          </a:p>
        </p:txBody>
      </p:sp>
      <p:sp>
        <p:nvSpPr>
          <p:cNvPr id="8" name="フッター プレースホルダー 7">
            <a:extLst>
              <a:ext uri="{FF2B5EF4-FFF2-40B4-BE49-F238E27FC236}">
                <a16:creationId xmlns:a16="http://schemas.microsoft.com/office/drawing/2014/main" id="{9F91DD6B-F764-4152-9D07-26A8BF2DE24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E7856E8A-EF90-4749-B869-9E0BF433A76C}"/>
              </a:ext>
            </a:extLst>
          </p:cNvPr>
          <p:cNvSpPr>
            <a:spLocks noGrp="1"/>
          </p:cNvSpPr>
          <p:nvPr>
            <p:ph type="sldNum" sz="quarter" idx="12"/>
          </p:nvPr>
        </p:nvSpPr>
        <p:spPr/>
        <p:txBody>
          <a:bodyPr/>
          <a:lstStyle/>
          <a:p>
            <a:fld id="{48FC8B6F-7A3F-41C2-816E-EF1E0306B659}" type="slidenum">
              <a:rPr kumimoji="1" lang="ja-JP" altLang="en-US" smtClean="0"/>
              <a:t>‹#›</a:t>
            </a:fld>
            <a:endParaRPr kumimoji="1" lang="ja-JP" altLang="en-US"/>
          </a:p>
        </p:txBody>
      </p:sp>
    </p:spTree>
    <p:extLst>
      <p:ext uri="{BB962C8B-B14F-4D97-AF65-F5344CB8AC3E}">
        <p14:creationId xmlns:p14="http://schemas.microsoft.com/office/powerpoint/2010/main" val="2815128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9F0565-8559-4AEA-90A3-807172B66C5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10C309CB-13D4-4004-BF74-0D8FA194D63C}"/>
              </a:ext>
            </a:extLst>
          </p:cNvPr>
          <p:cNvSpPr>
            <a:spLocks noGrp="1"/>
          </p:cNvSpPr>
          <p:nvPr>
            <p:ph type="dt" sz="half" idx="10"/>
          </p:nvPr>
        </p:nvSpPr>
        <p:spPr/>
        <p:txBody>
          <a:bodyPr/>
          <a:lstStyle/>
          <a:p>
            <a:fld id="{6C8D4690-4A16-4601-A8BE-3924A9FE57BF}" type="datetime1">
              <a:rPr kumimoji="1" lang="ja-JP" altLang="en-US" smtClean="0"/>
              <a:t>2019/9/18</a:t>
            </a:fld>
            <a:endParaRPr kumimoji="1" lang="ja-JP" altLang="en-US"/>
          </a:p>
        </p:txBody>
      </p:sp>
      <p:sp>
        <p:nvSpPr>
          <p:cNvPr id="4" name="フッター プレースホルダー 3">
            <a:extLst>
              <a:ext uri="{FF2B5EF4-FFF2-40B4-BE49-F238E27FC236}">
                <a16:creationId xmlns:a16="http://schemas.microsoft.com/office/drawing/2014/main" id="{7825C866-6E66-4C91-985A-D14B3E62A86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BDC3041-BF0F-459B-BEC6-153D857D8464}"/>
              </a:ext>
            </a:extLst>
          </p:cNvPr>
          <p:cNvSpPr>
            <a:spLocks noGrp="1"/>
          </p:cNvSpPr>
          <p:nvPr>
            <p:ph type="sldNum" sz="quarter" idx="12"/>
          </p:nvPr>
        </p:nvSpPr>
        <p:spPr/>
        <p:txBody>
          <a:bodyPr/>
          <a:lstStyle/>
          <a:p>
            <a:fld id="{48FC8B6F-7A3F-41C2-816E-EF1E0306B659}" type="slidenum">
              <a:rPr kumimoji="1" lang="ja-JP" altLang="en-US" smtClean="0"/>
              <a:t>‹#›</a:t>
            </a:fld>
            <a:endParaRPr kumimoji="1" lang="ja-JP" altLang="en-US"/>
          </a:p>
        </p:txBody>
      </p:sp>
    </p:spTree>
    <p:extLst>
      <p:ext uri="{BB962C8B-B14F-4D97-AF65-F5344CB8AC3E}">
        <p14:creationId xmlns:p14="http://schemas.microsoft.com/office/powerpoint/2010/main" val="3686101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E386385-DDC5-437A-95FB-224B6702634D}"/>
              </a:ext>
            </a:extLst>
          </p:cNvPr>
          <p:cNvSpPr>
            <a:spLocks noGrp="1"/>
          </p:cNvSpPr>
          <p:nvPr>
            <p:ph type="dt" sz="half" idx="10"/>
          </p:nvPr>
        </p:nvSpPr>
        <p:spPr/>
        <p:txBody>
          <a:bodyPr/>
          <a:lstStyle/>
          <a:p>
            <a:fld id="{6EE409BF-BFE3-4172-BEA6-82ABCD5818CF}" type="datetime1">
              <a:rPr kumimoji="1" lang="ja-JP" altLang="en-US" smtClean="0"/>
              <a:t>2019/9/18</a:t>
            </a:fld>
            <a:endParaRPr kumimoji="1" lang="ja-JP" altLang="en-US"/>
          </a:p>
        </p:txBody>
      </p:sp>
      <p:sp>
        <p:nvSpPr>
          <p:cNvPr id="3" name="フッター プレースホルダー 2">
            <a:extLst>
              <a:ext uri="{FF2B5EF4-FFF2-40B4-BE49-F238E27FC236}">
                <a16:creationId xmlns:a16="http://schemas.microsoft.com/office/drawing/2014/main" id="{009231EE-4E5C-4015-A63D-4ACBCE215C2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E7DD219-DBCE-445E-9EA7-02A5C540C8BE}"/>
              </a:ext>
            </a:extLst>
          </p:cNvPr>
          <p:cNvSpPr>
            <a:spLocks noGrp="1"/>
          </p:cNvSpPr>
          <p:nvPr>
            <p:ph type="sldNum" sz="quarter" idx="12"/>
          </p:nvPr>
        </p:nvSpPr>
        <p:spPr/>
        <p:txBody>
          <a:bodyPr/>
          <a:lstStyle>
            <a:lvl1pPr>
              <a:defRPr sz="2800"/>
            </a:lvl1pPr>
          </a:lstStyle>
          <a:p>
            <a:fld id="{48FC8B6F-7A3F-41C2-816E-EF1E0306B659}" type="slidenum">
              <a:rPr lang="ja-JP" altLang="en-US" smtClean="0"/>
              <a:pPr/>
              <a:t>‹#›</a:t>
            </a:fld>
            <a:endParaRPr lang="ja-JP" altLang="en-US" dirty="0"/>
          </a:p>
        </p:txBody>
      </p:sp>
    </p:spTree>
    <p:extLst>
      <p:ext uri="{BB962C8B-B14F-4D97-AF65-F5344CB8AC3E}">
        <p14:creationId xmlns:p14="http://schemas.microsoft.com/office/powerpoint/2010/main" val="94998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33C619-10D2-41DB-BDDF-DA56DAF666E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14D7632-0906-4504-B7DA-A9730D8A0EC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8D6F0B95-463F-4136-8150-6863DBC33E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4554326-4C6D-402F-9CE7-6FC8EC0A66F1}"/>
              </a:ext>
            </a:extLst>
          </p:cNvPr>
          <p:cNvSpPr>
            <a:spLocks noGrp="1"/>
          </p:cNvSpPr>
          <p:nvPr>
            <p:ph type="dt" sz="half" idx="10"/>
          </p:nvPr>
        </p:nvSpPr>
        <p:spPr/>
        <p:txBody>
          <a:bodyPr/>
          <a:lstStyle/>
          <a:p>
            <a:fld id="{471AA21B-2655-4A8D-B525-FBD871EC8BC2}" type="datetime1">
              <a:rPr kumimoji="1" lang="ja-JP" altLang="en-US" smtClean="0"/>
              <a:t>2019/9/18</a:t>
            </a:fld>
            <a:endParaRPr kumimoji="1" lang="ja-JP" altLang="en-US"/>
          </a:p>
        </p:txBody>
      </p:sp>
      <p:sp>
        <p:nvSpPr>
          <p:cNvPr id="6" name="フッター プレースホルダー 5">
            <a:extLst>
              <a:ext uri="{FF2B5EF4-FFF2-40B4-BE49-F238E27FC236}">
                <a16:creationId xmlns:a16="http://schemas.microsoft.com/office/drawing/2014/main" id="{32D784EF-FEB6-4B72-A23C-72B06859F9E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11F8778-55ED-4544-B68B-3D4D7AB09369}"/>
              </a:ext>
            </a:extLst>
          </p:cNvPr>
          <p:cNvSpPr>
            <a:spLocks noGrp="1"/>
          </p:cNvSpPr>
          <p:nvPr>
            <p:ph type="sldNum" sz="quarter" idx="12"/>
          </p:nvPr>
        </p:nvSpPr>
        <p:spPr/>
        <p:txBody>
          <a:bodyPr/>
          <a:lstStyle/>
          <a:p>
            <a:fld id="{48FC8B6F-7A3F-41C2-816E-EF1E0306B659}" type="slidenum">
              <a:rPr kumimoji="1" lang="ja-JP" altLang="en-US" smtClean="0"/>
              <a:t>‹#›</a:t>
            </a:fld>
            <a:endParaRPr kumimoji="1" lang="ja-JP" altLang="en-US"/>
          </a:p>
        </p:txBody>
      </p:sp>
    </p:spTree>
    <p:extLst>
      <p:ext uri="{BB962C8B-B14F-4D97-AF65-F5344CB8AC3E}">
        <p14:creationId xmlns:p14="http://schemas.microsoft.com/office/powerpoint/2010/main" val="1964159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73EB76-BB80-438F-9C36-904C88D27CD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C75EF51-4B21-4F9D-B537-61B6073FC4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1EF4D35-3388-41F5-B028-65177974DB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9FB0778-B2D1-4F8B-A476-326B3B8CAD6E}"/>
              </a:ext>
            </a:extLst>
          </p:cNvPr>
          <p:cNvSpPr>
            <a:spLocks noGrp="1"/>
          </p:cNvSpPr>
          <p:nvPr>
            <p:ph type="dt" sz="half" idx="10"/>
          </p:nvPr>
        </p:nvSpPr>
        <p:spPr/>
        <p:txBody>
          <a:bodyPr/>
          <a:lstStyle/>
          <a:p>
            <a:fld id="{83D073E8-7B79-4A27-B84A-3E3E4FDBF78A}" type="datetime1">
              <a:rPr kumimoji="1" lang="ja-JP" altLang="en-US" smtClean="0"/>
              <a:t>2019/9/18</a:t>
            </a:fld>
            <a:endParaRPr kumimoji="1" lang="ja-JP" altLang="en-US"/>
          </a:p>
        </p:txBody>
      </p:sp>
      <p:sp>
        <p:nvSpPr>
          <p:cNvPr id="6" name="フッター プレースホルダー 5">
            <a:extLst>
              <a:ext uri="{FF2B5EF4-FFF2-40B4-BE49-F238E27FC236}">
                <a16:creationId xmlns:a16="http://schemas.microsoft.com/office/drawing/2014/main" id="{E5504BFA-C809-4271-87C5-FA4AC800033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F35AED8-9B13-4C59-82C5-25DA2BE4062A}"/>
              </a:ext>
            </a:extLst>
          </p:cNvPr>
          <p:cNvSpPr>
            <a:spLocks noGrp="1"/>
          </p:cNvSpPr>
          <p:nvPr>
            <p:ph type="sldNum" sz="quarter" idx="12"/>
          </p:nvPr>
        </p:nvSpPr>
        <p:spPr/>
        <p:txBody>
          <a:bodyPr/>
          <a:lstStyle/>
          <a:p>
            <a:fld id="{48FC8B6F-7A3F-41C2-816E-EF1E0306B659}" type="slidenum">
              <a:rPr kumimoji="1" lang="ja-JP" altLang="en-US" smtClean="0"/>
              <a:t>‹#›</a:t>
            </a:fld>
            <a:endParaRPr kumimoji="1" lang="ja-JP" altLang="en-US"/>
          </a:p>
        </p:txBody>
      </p:sp>
    </p:spTree>
    <p:extLst>
      <p:ext uri="{BB962C8B-B14F-4D97-AF65-F5344CB8AC3E}">
        <p14:creationId xmlns:p14="http://schemas.microsoft.com/office/powerpoint/2010/main" val="1871260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72B54B7-7BE0-45A7-8CB9-924FA5440C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9B0A144-B99E-49E1-8192-673A96E075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a:extLst>
              <a:ext uri="{FF2B5EF4-FFF2-40B4-BE49-F238E27FC236}">
                <a16:creationId xmlns:a16="http://schemas.microsoft.com/office/drawing/2014/main" id="{605E77D2-B547-4136-BD38-68BE874347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387020-B9CA-4430-A569-70AA38B910FE}" type="datetime1">
              <a:rPr kumimoji="1" lang="ja-JP" altLang="en-US" smtClean="0"/>
              <a:t>2019/9/18</a:t>
            </a:fld>
            <a:endParaRPr kumimoji="1" lang="ja-JP" altLang="en-US"/>
          </a:p>
        </p:txBody>
      </p:sp>
      <p:sp>
        <p:nvSpPr>
          <p:cNvPr id="5" name="フッター プレースホルダー 4">
            <a:extLst>
              <a:ext uri="{FF2B5EF4-FFF2-40B4-BE49-F238E27FC236}">
                <a16:creationId xmlns:a16="http://schemas.microsoft.com/office/drawing/2014/main" id="{9F0D3EB3-DFC5-4393-A216-6F49834283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94C189EC-5E02-45A1-B205-D99054C29E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2800">
                <a:solidFill>
                  <a:schemeClr val="tx1">
                    <a:tint val="75000"/>
                  </a:schemeClr>
                </a:solidFill>
              </a:defRPr>
            </a:lvl1pPr>
          </a:lstStyle>
          <a:p>
            <a:fld id="{48FC8B6F-7A3F-41C2-816E-EF1E0306B659}" type="slidenum">
              <a:rPr lang="ja-JP" altLang="en-US" smtClean="0"/>
              <a:pPr/>
              <a:t>‹#›</a:t>
            </a:fld>
            <a:endParaRPr lang="ja-JP" altLang="en-US" dirty="0"/>
          </a:p>
        </p:txBody>
      </p:sp>
    </p:spTree>
    <p:extLst>
      <p:ext uri="{BB962C8B-B14F-4D97-AF65-F5344CB8AC3E}">
        <p14:creationId xmlns:p14="http://schemas.microsoft.com/office/powerpoint/2010/main" val="35817617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8F4C6-A2F0-401D-9890-057962376EBF}" type="datetimeFigureOut">
              <a:rPr kumimoji="1" lang="ja-JP" altLang="en-US" smtClean="0"/>
              <a:t>2019/9/18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4FB032-F4D7-47B8-8C02-3C4E0516E74D}" type="slidenum">
              <a:rPr kumimoji="1" lang="ja-JP" altLang="en-US" smtClean="0"/>
              <a:t>‹#›</a:t>
            </a:fld>
            <a:endParaRPr kumimoji="1" lang="ja-JP" altLang="en-US"/>
          </a:p>
        </p:txBody>
      </p:sp>
    </p:spTree>
    <p:extLst>
      <p:ext uri="{BB962C8B-B14F-4D97-AF65-F5344CB8AC3E}">
        <p14:creationId xmlns:p14="http://schemas.microsoft.com/office/powerpoint/2010/main" val="389604060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7707A0-4812-4C66-8997-908F692BA404}" type="datetimeFigureOut">
              <a:rPr kumimoji="1" lang="ja-JP" altLang="en-US" smtClean="0"/>
              <a:t>2019/9/18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2800">
                <a:solidFill>
                  <a:schemeClr val="tx1">
                    <a:tint val="75000"/>
                  </a:schemeClr>
                </a:solidFill>
              </a:defRPr>
            </a:lvl1pPr>
          </a:lstStyle>
          <a:p>
            <a:fld id="{D62B304D-F055-4D8B-9C22-5AF52C8175E0}" type="slidenum">
              <a:rPr lang="ja-JP" altLang="en-US" smtClean="0"/>
              <a:pPr/>
              <a:t>‹#›</a:t>
            </a:fld>
            <a:endParaRPr lang="ja-JP" altLang="en-US" dirty="0"/>
          </a:p>
        </p:txBody>
      </p:sp>
    </p:spTree>
    <p:extLst>
      <p:ext uri="{BB962C8B-B14F-4D97-AF65-F5344CB8AC3E}">
        <p14:creationId xmlns:p14="http://schemas.microsoft.com/office/powerpoint/2010/main" val="688532270"/>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hyperlink" Target="https://mrepo.lib.meiji.ac.jp/dspace/bitstream/10291/19776/1/shougakuronshu_49_125.pdf&#12288;2019&#24180;9&#26376;16" TargetMode="External"/><Relationship Id="rId2" Type="http://schemas.openxmlformats.org/officeDocument/2006/relationships/hyperlink" Target="https://www.advertimes.com/" TargetMode="External"/><Relationship Id="rId1" Type="http://schemas.openxmlformats.org/officeDocument/2006/relationships/slideLayout" Target="../slideLayouts/slideLayout6.xml"/><Relationship Id="rId6" Type="http://schemas.openxmlformats.org/officeDocument/2006/relationships/hyperlink" Target="https://dentsu-ho.com/articles/6417" TargetMode="External"/><Relationship Id="rId5" Type="http://schemas.openxmlformats.org/officeDocument/2006/relationships/hyperlink" Target="http://ir.acc.senshuu.ac.jp/?action=pages_view_main&amp;active_action=repository_view_main_item_detail&amp;item_id=6610&amp;item_no=1&amp;page_id=13&amp;block_id=52" TargetMode="External"/><Relationship Id="rId4" Type="http://schemas.openxmlformats.org/officeDocument/2006/relationships/hyperlink" Target="https://kwansei.repo.nii.ac.jp/?action=pages_view_main&amp;active_action=repository_view_main_item_detail&amp;item_id=17217&amp;item_no=1&amp;page_id=30&amp;block_id=8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字幕 2">
            <a:extLst>
              <a:ext uri="{FF2B5EF4-FFF2-40B4-BE49-F238E27FC236}">
                <a16:creationId xmlns:a16="http://schemas.microsoft.com/office/drawing/2014/main" id="{8AA526D2-6A77-494D-87F5-1C3199BB916C}"/>
              </a:ext>
            </a:extLst>
          </p:cNvPr>
          <p:cNvSpPr>
            <a:spLocks noGrp="1"/>
          </p:cNvSpPr>
          <p:nvPr>
            <p:ph type="subTitle" idx="1"/>
          </p:nvPr>
        </p:nvSpPr>
        <p:spPr>
          <a:xfrm>
            <a:off x="1524000" y="4085838"/>
            <a:ext cx="9144000" cy="1655762"/>
          </a:xfrm>
        </p:spPr>
        <p:txBody>
          <a:bodyPr/>
          <a:lstStyle/>
          <a:p>
            <a:r>
              <a:rPr kumimoji="1" lang="ja-JP" altLang="en-US" dirty="0"/>
              <a:t>拓殖大学　田嶋ゼミナール</a:t>
            </a:r>
            <a:r>
              <a:rPr lang="ja-JP" altLang="en-US" dirty="0"/>
              <a:t>　</a:t>
            </a:r>
            <a:r>
              <a:rPr lang="en-US" altLang="ja-JP" dirty="0"/>
              <a:t>C</a:t>
            </a:r>
            <a:r>
              <a:rPr lang="ja-JP" altLang="en-US" dirty="0"/>
              <a:t>班</a:t>
            </a:r>
            <a:endParaRPr lang="en-US" altLang="ja-JP" dirty="0"/>
          </a:p>
          <a:p>
            <a:r>
              <a:rPr kumimoji="1" lang="ja-JP" altLang="en-US" dirty="0"/>
              <a:t>伊藤大生　木村俊哉　工藤理夏子</a:t>
            </a:r>
            <a:endParaRPr kumimoji="1" lang="en-US" altLang="ja-JP" dirty="0"/>
          </a:p>
          <a:p>
            <a:r>
              <a:rPr kumimoji="1" lang="ja-JP" altLang="en-US" dirty="0"/>
              <a:t>金古拓巳　水出百香</a:t>
            </a:r>
            <a:endParaRPr kumimoji="1" lang="en-US" altLang="ja-JP" dirty="0"/>
          </a:p>
        </p:txBody>
      </p:sp>
      <p:sp>
        <p:nvSpPr>
          <p:cNvPr id="4" name="テキスト ボックス 3">
            <a:extLst>
              <a:ext uri="{FF2B5EF4-FFF2-40B4-BE49-F238E27FC236}">
                <a16:creationId xmlns:a16="http://schemas.microsoft.com/office/drawing/2014/main" id="{8A883B7E-F956-44B4-864D-E23780F036B8}"/>
              </a:ext>
            </a:extLst>
          </p:cNvPr>
          <p:cNvSpPr txBox="1"/>
          <p:nvPr/>
        </p:nvSpPr>
        <p:spPr>
          <a:xfrm>
            <a:off x="770663" y="2470537"/>
            <a:ext cx="10650673" cy="646331"/>
          </a:xfrm>
          <a:prstGeom prst="rect">
            <a:avLst/>
          </a:prstGeom>
          <a:noFill/>
        </p:spPr>
        <p:txBody>
          <a:bodyPr wrap="none" rtlCol="0">
            <a:spAutoFit/>
          </a:bodyPr>
          <a:lstStyle/>
          <a:p>
            <a:r>
              <a:rPr lang="ja-JP" altLang="en-US" sz="3600" b="1" dirty="0"/>
              <a:t>マニアック</a:t>
            </a:r>
            <a:r>
              <a:rPr kumimoji="1" lang="en-US" altLang="ja-JP" sz="3600" b="1" dirty="0"/>
              <a:t>CM</a:t>
            </a:r>
            <a:r>
              <a:rPr kumimoji="1" lang="ja-JP" altLang="en-US" sz="3600" b="1" dirty="0"/>
              <a:t>が消費者行動に与える影響について</a:t>
            </a:r>
          </a:p>
        </p:txBody>
      </p:sp>
      <p:sp>
        <p:nvSpPr>
          <p:cNvPr id="6" name="スライド番号プレースホルダー 5"/>
          <p:cNvSpPr>
            <a:spLocks noGrp="1"/>
          </p:cNvSpPr>
          <p:nvPr>
            <p:ph type="sldNum" sz="quarter" idx="12"/>
          </p:nvPr>
        </p:nvSpPr>
        <p:spPr/>
        <p:txBody>
          <a:bodyPr/>
          <a:lstStyle/>
          <a:p>
            <a:fld id="{48FC8B6F-7A3F-41C2-816E-EF1E0306B659}" type="slidenum">
              <a:rPr lang="ja-JP" altLang="en-US" smtClean="0"/>
              <a:pPr/>
              <a:t>1</a:t>
            </a:fld>
            <a:endParaRPr lang="ja-JP" altLang="en-US" dirty="0"/>
          </a:p>
        </p:txBody>
      </p:sp>
    </p:spTree>
    <p:extLst>
      <p:ext uri="{BB962C8B-B14F-4D97-AF65-F5344CB8AC3E}">
        <p14:creationId xmlns:p14="http://schemas.microsoft.com/office/powerpoint/2010/main" val="55088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9297DE-1BA3-4404-A971-CBAF80367158}"/>
              </a:ext>
            </a:extLst>
          </p:cNvPr>
          <p:cNvSpPr>
            <a:spLocks noGrp="1"/>
          </p:cNvSpPr>
          <p:nvPr>
            <p:ph type="title"/>
          </p:nvPr>
        </p:nvSpPr>
        <p:spPr>
          <a:xfrm>
            <a:off x="0" y="6719"/>
            <a:ext cx="10515600" cy="1325563"/>
          </a:xfrm>
        </p:spPr>
        <p:txBody>
          <a:bodyPr/>
          <a:lstStyle/>
          <a:p>
            <a:r>
              <a:rPr kumimoji="1" lang="ja-JP" altLang="en-US" dirty="0"/>
              <a:t>キャラクターのコアなファン</a:t>
            </a:r>
          </a:p>
        </p:txBody>
      </p:sp>
      <p:sp>
        <p:nvSpPr>
          <p:cNvPr id="4" name="スライド番号プレースホルダー 3">
            <a:extLst>
              <a:ext uri="{FF2B5EF4-FFF2-40B4-BE49-F238E27FC236}">
                <a16:creationId xmlns:a16="http://schemas.microsoft.com/office/drawing/2014/main" id="{2E0BED86-BCBE-431D-97FC-5DD9DA45E1DD}"/>
              </a:ext>
            </a:extLst>
          </p:cNvPr>
          <p:cNvSpPr>
            <a:spLocks noGrp="1"/>
          </p:cNvSpPr>
          <p:nvPr>
            <p:ph type="sldNum" sz="quarter" idx="12"/>
          </p:nvPr>
        </p:nvSpPr>
        <p:spPr/>
        <p:txBody>
          <a:bodyPr/>
          <a:lstStyle/>
          <a:p>
            <a:fld id="{48FC8B6F-7A3F-41C2-816E-EF1E0306B659}" type="slidenum">
              <a:rPr lang="ja-JP" altLang="en-US" smtClean="0"/>
              <a:pPr/>
              <a:t>10</a:t>
            </a:fld>
            <a:endParaRPr lang="ja-JP" altLang="en-US" dirty="0"/>
          </a:p>
        </p:txBody>
      </p:sp>
      <p:sp>
        <p:nvSpPr>
          <p:cNvPr id="5" name="テキスト ボックス 4">
            <a:extLst>
              <a:ext uri="{FF2B5EF4-FFF2-40B4-BE49-F238E27FC236}">
                <a16:creationId xmlns:a16="http://schemas.microsoft.com/office/drawing/2014/main" id="{B350F935-8254-41F2-8573-F7CDCBF4FE90}"/>
              </a:ext>
            </a:extLst>
          </p:cNvPr>
          <p:cNvSpPr txBox="1"/>
          <p:nvPr/>
        </p:nvSpPr>
        <p:spPr>
          <a:xfrm>
            <a:off x="379980" y="1885157"/>
            <a:ext cx="8802354" cy="3918317"/>
          </a:xfrm>
          <a:prstGeom prst="rect">
            <a:avLst/>
          </a:prstGeom>
          <a:noFill/>
        </p:spPr>
        <p:txBody>
          <a:bodyPr wrap="square" rtlCol="0">
            <a:spAutoFit/>
          </a:bodyPr>
          <a:lstStyle/>
          <a:p>
            <a:pPr>
              <a:lnSpc>
                <a:spcPct val="150000"/>
              </a:lnSpc>
            </a:pPr>
            <a:r>
              <a:rPr kumimoji="1" lang="en-US" altLang="ja-JP" sz="2400" u="sng" dirty="0">
                <a:solidFill>
                  <a:schemeClr val="accent4">
                    <a:lumMod val="75000"/>
                  </a:schemeClr>
                </a:solidFill>
              </a:rPr>
              <a:t>〈</a:t>
            </a:r>
            <a:r>
              <a:rPr kumimoji="1" lang="ja-JP" altLang="en-US" sz="2400" u="sng" dirty="0">
                <a:solidFill>
                  <a:schemeClr val="accent4">
                    <a:lumMod val="75000"/>
                  </a:schemeClr>
                </a:solidFill>
              </a:rPr>
              <a:t>ワンピースが好きな人</a:t>
            </a:r>
            <a:r>
              <a:rPr kumimoji="1" lang="en-US" altLang="ja-JP" sz="2400" u="sng" dirty="0">
                <a:solidFill>
                  <a:schemeClr val="accent4">
                    <a:lumMod val="75000"/>
                  </a:schemeClr>
                </a:solidFill>
              </a:rPr>
              <a:t>〉</a:t>
            </a:r>
          </a:p>
          <a:p>
            <a:pPr>
              <a:lnSpc>
                <a:spcPct val="150000"/>
              </a:lnSpc>
            </a:pPr>
            <a:r>
              <a:rPr lang="ja-JP" altLang="en-US" sz="2400" dirty="0"/>
              <a:t>漫画、アニメを見たことがある人</a:t>
            </a:r>
            <a:endParaRPr lang="en-US" altLang="ja-JP" sz="2400" dirty="0"/>
          </a:p>
          <a:p>
            <a:pPr>
              <a:lnSpc>
                <a:spcPct val="150000"/>
              </a:lnSpc>
            </a:pPr>
            <a:r>
              <a:rPr kumimoji="1" lang="en-US" altLang="ja-JP" sz="2400" u="sng" dirty="0">
                <a:solidFill>
                  <a:schemeClr val="accent4">
                    <a:lumMod val="75000"/>
                  </a:schemeClr>
                </a:solidFill>
              </a:rPr>
              <a:t>〈</a:t>
            </a:r>
            <a:r>
              <a:rPr kumimoji="1" lang="ja-JP" altLang="en-US" sz="2400" u="sng" dirty="0">
                <a:solidFill>
                  <a:schemeClr val="accent4">
                    <a:lumMod val="75000"/>
                  </a:schemeClr>
                </a:solidFill>
              </a:rPr>
              <a:t>ファン</a:t>
            </a:r>
            <a:r>
              <a:rPr kumimoji="1" lang="en-US" altLang="ja-JP" sz="2400" u="sng" dirty="0">
                <a:solidFill>
                  <a:schemeClr val="accent4">
                    <a:lumMod val="75000"/>
                  </a:schemeClr>
                </a:solidFill>
              </a:rPr>
              <a:t>〉</a:t>
            </a:r>
          </a:p>
          <a:p>
            <a:pPr>
              <a:lnSpc>
                <a:spcPct val="150000"/>
              </a:lnSpc>
            </a:pPr>
            <a:r>
              <a:rPr lang="ja-JP" altLang="en-US" sz="2400" dirty="0"/>
              <a:t>ワンピースの知識力が高い人</a:t>
            </a:r>
            <a:endParaRPr lang="en-US" altLang="ja-JP" sz="2400" dirty="0"/>
          </a:p>
          <a:p>
            <a:pPr>
              <a:lnSpc>
                <a:spcPct val="150000"/>
              </a:lnSpc>
            </a:pPr>
            <a:r>
              <a:rPr kumimoji="1" lang="en-US" altLang="ja-JP" sz="2400" u="sng" dirty="0">
                <a:solidFill>
                  <a:schemeClr val="accent4">
                    <a:lumMod val="75000"/>
                  </a:schemeClr>
                </a:solidFill>
              </a:rPr>
              <a:t>〈</a:t>
            </a:r>
            <a:r>
              <a:rPr kumimoji="1" lang="ja-JP" altLang="en-US" sz="2400" u="sng" dirty="0">
                <a:solidFill>
                  <a:schemeClr val="accent4">
                    <a:lumMod val="75000"/>
                  </a:schemeClr>
                </a:solidFill>
              </a:rPr>
              <a:t>コアなファン</a:t>
            </a:r>
            <a:r>
              <a:rPr kumimoji="1" lang="en-US" altLang="ja-JP" sz="2400" u="sng" dirty="0">
                <a:solidFill>
                  <a:schemeClr val="accent4">
                    <a:lumMod val="75000"/>
                  </a:schemeClr>
                </a:solidFill>
              </a:rPr>
              <a:t>〉</a:t>
            </a:r>
          </a:p>
          <a:p>
            <a:pPr>
              <a:lnSpc>
                <a:spcPct val="150000"/>
              </a:lnSpc>
            </a:pPr>
            <a:r>
              <a:rPr lang="ja-JP" altLang="en-US" sz="2400" dirty="0"/>
              <a:t>ワンピースの知識力がとても高く、</a:t>
            </a:r>
            <a:endParaRPr lang="en-US" altLang="ja-JP" sz="2400" dirty="0"/>
          </a:p>
          <a:p>
            <a:pPr>
              <a:lnSpc>
                <a:spcPct val="150000"/>
              </a:lnSpc>
            </a:pPr>
            <a:r>
              <a:rPr lang="ja-JP" altLang="en-US" sz="2400" dirty="0"/>
              <a:t>さらに</a:t>
            </a:r>
            <a:r>
              <a:rPr lang="en-US" altLang="ja-JP" sz="2400" b="1" u="sng" dirty="0"/>
              <a:t>SNS</a:t>
            </a:r>
            <a:r>
              <a:rPr lang="ja-JP" altLang="en-US" sz="2400" b="1" u="sng" dirty="0"/>
              <a:t>等で発信する人</a:t>
            </a:r>
            <a:endParaRPr kumimoji="1" lang="ja-JP" altLang="en-US" b="1" u="sng" dirty="0"/>
          </a:p>
        </p:txBody>
      </p:sp>
      <p:graphicFrame>
        <p:nvGraphicFramePr>
          <p:cNvPr id="7" name="表 7">
            <a:extLst>
              <a:ext uri="{FF2B5EF4-FFF2-40B4-BE49-F238E27FC236}">
                <a16:creationId xmlns:a16="http://schemas.microsoft.com/office/drawing/2014/main" id="{B77853E5-6B52-414F-B806-30549006A082}"/>
              </a:ext>
            </a:extLst>
          </p:cNvPr>
          <p:cNvGraphicFramePr>
            <a:graphicFrameLocks noGrp="1"/>
          </p:cNvGraphicFramePr>
          <p:nvPr>
            <p:extLst>
              <p:ext uri="{D42A27DB-BD31-4B8C-83A1-F6EECF244321}">
                <p14:modId xmlns:p14="http://schemas.microsoft.com/office/powerpoint/2010/main" val="266082275"/>
              </p:ext>
            </p:extLst>
          </p:nvPr>
        </p:nvGraphicFramePr>
        <p:xfrm>
          <a:off x="5748495" y="1702736"/>
          <a:ext cx="5724210" cy="4283160"/>
        </p:xfrm>
        <a:graphic>
          <a:graphicData uri="http://schemas.openxmlformats.org/drawingml/2006/table">
            <a:tbl>
              <a:tblPr firstRow="1" bandRow="1">
                <a:tableStyleId>{5940675A-B579-460E-94D1-54222C63F5DA}</a:tableStyleId>
              </a:tblPr>
              <a:tblGrid>
                <a:gridCol w="1909118">
                  <a:extLst>
                    <a:ext uri="{9D8B030D-6E8A-4147-A177-3AD203B41FA5}">
                      <a16:colId xmlns:a16="http://schemas.microsoft.com/office/drawing/2014/main" val="3184546512"/>
                    </a:ext>
                  </a:extLst>
                </a:gridCol>
                <a:gridCol w="1907546">
                  <a:extLst>
                    <a:ext uri="{9D8B030D-6E8A-4147-A177-3AD203B41FA5}">
                      <a16:colId xmlns:a16="http://schemas.microsoft.com/office/drawing/2014/main" val="631151250"/>
                    </a:ext>
                  </a:extLst>
                </a:gridCol>
                <a:gridCol w="1907546">
                  <a:extLst>
                    <a:ext uri="{9D8B030D-6E8A-4147-A177-3AD203B41FA5}">
                      <a16:colId xmlns:a16="http://schemas.microsoft.com/office/drawing/2014/main" val="1641532508"/>
                    </a:ext>
                  </a:extLst>
                </a:gridCol>
              </a:tblGrid>
              <a:tr h="969432">
                <a:tc>
                  <a:txBody>
                    <a:bodyPr/>
                    <a:lstStyle/>
                    <a:p>
                      <a:pPr algn="ctr"/>
                      <a:endParaRPr kumimoji="1" lang="ja-JP" altLang="en-US" dirty="0"/>
                    </a:p>
                  </a:txBody>
                  <a:tcPr>
                    <a:lnTlToBr w="12700" cap="flat" cmpd="sng" algn="ctr">
                      <a:solidFill>
                        <a:schemeClr val="tx1"/>
                      </a:solidFill>
                      <a:prstDash val="solid"/>
                      <a:round/>
                      <a:headEnd type="none" w="med" len="med"/>
                      <a:tailEnd type="none" w="med" len="med"/>
                    </a:lnTlToBr>
                  </a:tcPr>
                </a:tc>
                <a:tc>
                  <a:txBody>
                    <a:bodyPr/>
                    <a:lstStyle/>
                    <a:p>
                      <a:pPr algn="ctr">
                        <a:lnSpc>
                          <a:spcPct val="150000"/>
                        </a:lnSpc>
                      </a:pPr>
                      <a:r>
                        <a:rPr kumimoji="1" lang="ja-JP" altLang="en-US" sz="2800" dirty="0"/>
                        <a:t>知識力</a:t>
                      </a:r>
                    </a:p>
                  </a:txBody>
                  <a:tcPr/>
                </a:tc>
                <a:tc>
                  <a:txBody>
                    <a:bodyPr/>
                    <a:lstStyle/>
                    <a:p>
                      <a:pPr algn="ctr">
                        <a:lnSpc>
                          <a:spcPct val="150000"/>
                        </a:lnSpc>
                      </a:pPr>
                      <a:r>
                        <a:rPr kumimoji="1" lang="ja-JP" altLang="en-US" sz="2800" u="none" dirty="0"/>
                        <a:t>行動力</a:t>
                      </a:r>
                    </a:p>
                  </a:txBody>
                  <a:tcPr/>
                </a:tc>
                <a:extLst>
                  <a:ext uri="{0D108BD9-81ED-4DB2-BD59-A6C34878D82A}">
                    <a16:rowId xmlns:a16="http://schemas.microsoft.com/office/drawing/2014/main" val="2319696963"/>
                  </a:ext>
                </a:extLst>
              </a:tr>
              <a:tr h="1374864">
                <a:tc>
                  <a:txBody>
                    <a:bodyPr/>
                    <a:lstStyle/>
                    <a:p>
                      <a:pPr algn="ctr">
                        <a:lnSpc>
                          <a:spcPct val="200000"/>
                        </a:lnSpc>
                      </a:pPr>
                      <a:r>
                        <a:rPr kumimoji="1" lang="ja-JP" altLang="en-US" dirty="0"/>
                        <a:t>ワンピースが</a:t>
                      </a:r>
                      <a:endParaRPr kumimoji="1" lang="en-US" altLang="ja-JP" dirty="0"/>
                    </a:p>
                    <a:p>
                      <a:pPr algn="ctr">
                        <a:lnSpc>
                          <a:spcPct val="200000"/>
                        </a:lnSpc>
                      </a:pPr>
                      <a:r>
                        <a:rPr kumimoji="1" lang="ja-JP" altLang="en-US" dirty="0"/>
                        <a:t>好きな人</a:t>
                      </a:r>
                    </a:p>
                  </a:txBody>
                  <a:tcPr/>
                </a:tc>
                <a:tc>
                  <a:txBody>
                    <a:bodyPr/>
                    <a:lstStyle/>
                    <a:p>
                      <a:pPr algn="ctr"/>
                      <a:r>
                        <a:rPr kumimoji="1" lang="ja-JP" altLang="en-US" sz="5400" dirty="0"/>
                        <a:t>○</a:t>
                      </a:r>
                    </a:p>
                  </a:txBody>
                  <a:tcPr/>
                </a:tc>
                <a:tc>
                  <a:txBody>
                    <a:bodyPr/>
                    <a:lstStyle/>
                    <a:p>
                      <a:pPr algn="ctr"/>
                      <a:r>
                        <a:rPr kumimoji="1" lang="ja-JP" altLang="en-US" sz="4800" dirty="0"/>
                        <a:t>△</a:t>
                      </a:r>
                    </a:p>
                  </a:txBody>
                  <a:tcPr/>
                </a:tc>
                <a:extLst>
                  <a:ext uri="{0D108BD9-81ED-4DB2-BD59-A6C34878D82A}">
                    <a16:rowId xmlns:a16="http://schemas.microsoft.com/office/drawing/2014/main" val="2098937921"/>
                  </a:ext>
                </a:extLst>
              </a:tr>
              <a:tr h="969432">
                <a:tc>
                  <a:txBody>
                    <a:bodyPr/>
                    <a:lstStyle/>
                    <a:p>
                      <a:pPr algn="ctr">
                        <a:lnSpc>
                          <a:spcPct val="250000"/>
                        </a:lnSpc>
                      </a:pPr>
                      <a:r>
                        <a:rPr kumimoji="1" lang="ja-JP" altLang="en-US" dirty="0"/>
                        <a:t>ファン</a:t>
                      </a:r>
                    </a:p>
                  </a:txBody>
                  <a:tcPr/>
                </a:tc>
                <a:tc>
                  <a:txBody>
                    <a:bodyPr/>
                    <a:lstStyle/>
                    <a:p>
                      <a:pPr algn="ctr"/>
                      <a:r>
                        <a:rPr kumimoji="1" lang="ja-JP" altLang="en-US" sz="5400" dirty="0"/>
                        <a:t>◎</a:t>
                      </a:r>
                    </a:p>
                  </a:txBody>
                  <a:tcPr/>
                </a:tc>
                <a:tc>
                  <a:txBody>
                    <a:bodyPr/>
                    <a:lstStyle/>
                    <a:p>
                      <a:pPr algn="ctr"/>
                      <a:r>
                        <a:rPr kumimoji="1" lang="ja-JP" altLang="en-US" sz="5400" dirty="0"/>
                        <a:t>○</a:t>
                      </a:r>
                    </a:p>
                  </a:txBody>
                  <a:tcPr/>
                </a:tc>
                <a:extLst>
                  <a:ext uri="{0D108BD9-81ED-4DB2-BD59-A6C34878D82A}">
                    <a16:rowId xmlns:a16="http://schemas.microsoft.com/office/drawing/2014/main" val="2410554141"/>
                  </a:ext>
                </a:extLst>
              </a:tr>
              <a:tr h="969432">
                <a:tc>
                  <a:txBody>
                    <a:bodyPr/>
                    <a:lstStyle/>
                    <a:p>
                      <a:pPr algn="ctr">
                        <a:lnSpc>
                          <a:spcPct val="250000"/>
                        </a:lnSpc>
                      </a:pPr>
                      <a:r>
                        <a:rPr kumimoji="1" lang="ja-JP" altLang="en-US" dirty="0"/>
                        <a:t>コアなファン</a:t>
                      </a:r>
                    </a:p>
                  </a:txBody>
                  <a:tcPr/>
                </a:tc>
                <a:tc>
                  <a:txBody>
                    <a:bodyPr/>
                    <a:lstStyle/>
                    <a:p>
                      <a:pPr algn="ctr"/>
                      <a:r>
                        <a:rPr kumimoji="1" lang="ja-JP" altLang="en-US" sz="5400" b="0" dirty="0"/>
                        <a:t>◎</a:t>
                      </a:r>
                    </a:p>
                  </a:txBody>
                  <a:tcPr/>
                </a:tc>
                <a:tc>
                  <a:txBody>
                    <a:bodyPr/>
                    <a:lstStyle/>
                    <a:p>
                      <a:pPr algn="ctr"/>
                      <a:r>
                        <a:rPr kumimoji="1" lang="ja-JP" altLang="en-US" sz="5400" dirty="0"/>
                        <a:t>◎</a:t>
                      </a:r>
                    </a:p>
                  </a:txBody>
                  <a:tcPr/>
                </a:tc>
                <a:extLst>
                  <a:ext uri="{0D108BD9-81ED-4DB2-BD59-A6C34878D82A}">
                    <a16:rowId xmlns:a16="http://schemas.microsoft.com/office/drawing/2014/main" val="4032327581"/>
                  </a:ext>
                </a:extLst>
              </a:tr>
            </a:tbl>
          </a:graphicData>
        </a:graphic>
      </p:graphicFrame>
    </p:spTree>
    <p:extLst>
      <p:ext uri="{BB962C8B-B14F-4D97-AF65-F5344CB8AC3E}">
        <p14:creationId xmlns:p14="http://schemas.microsoft.com/office/powerpoint/2010/main" val="3433993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BB32740-E1A5-48FD-AA2F-9CA6C7945FB3}"/>
              </a:ext>
            </a:extLst>
          </p:cNvPr>
          <p:cNvSpPr>
            <a:spLocks noGrp="1"/>
          </p:cNvSpPr>
          <p:nvPr>
            <p:ph type="sldNum" sz="quarter" idx="12"/>
          </p:nvPr>
        </p:nvSpPr>
        <p:spPr/>
        <p:txBody>
          <a:bodyPr/>
          <a:lstStyle/>
          <a:p>
            <a:fld id="{48FC8B6F-7A3F-41C2-816E-EF1E0306B659}" type="slidenum">
              <a:rPr lang="ja-JP" altLang="en-US" smtClean="0"/>
              <a:pPr/>
              <a:t>11</a:t>
            </a:fld>
            <a:endParaRPr lang="ja-JP" altLang="en-US" dirty="0"/>
          </a:p>
        </p:txBody>
      </p:sp>
      <p:sp>
        <p:nvSpPr>
          <p:cNvPr id="3" name="スライド番号プレースホルダー 1">
            <a:extLst>
              <a:ext uri="{FF2B5EF4-FFF2-40B4-BE49-F238E27FC236}">
                <a16:creationId xmlns:a16="http://schemas.microsoft.com/office/drawing/2014/main" id="{6E21F979-B915-43FD-A950-124969C2F660}"/>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11</a:t>
            </a:fld>
            <a:endParaRPr lang="ja-JP" altLang="en-US" dirty="0"/>
          </a:p>
        </p:txBody>
      </p:sp>
      <p:sp>
        <p:nvSpPr>
          <p:cNvPr id="4" name="スライド番号プレースホルダー 2">
            <a:extLst>
              <a:ext uri="{FF2B5EF4-FFF2-40B4-BE49-F238E27FC236}">
                <a16:creationId xmlns:a16="http://schemas.microsoft.com/office/drawing/2014/main" id="{F83ECCE1-608A-4C1D-8DB8-06510B99D1C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11</a:t>
            </a:fld>
            <a:endParaRPr lang="ja-JP" altLang="en-US"/>
          </a:p>
        </p:txBody>
      </p:sp>
      <p:sp>
        <p:nvSpPr>
          <p:cNvPr id="5" name="タイトル 1">
            <a:extLst>
              <a:ext uri="{FF2B5EF4-FFF2-40B4-BE49-F238E27FC236}">
                <a16:creationId xmlns:a16="http://schemas.microsoft.com/office/drawing/2014/main" id="{889EF918-713C-4C41-851D-8FA073F0B58B}"/>
              </a:ext>
            </a:extLst>
          </p:cNvPr>
          <p:cNvSpPr txBox="1">
            <a:spLocks/>
          </p:cNvSpPr>
          <p:nvPr/>
        </p:nvSpPr>
        <p:spPr>
          <a:xfrm>
            <a:off x="0" y="0"/>
            <a:ext cx="10515600"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a:t>事例（コアなファンに向けた</a:t>
            </a:r>
            <a:r>
              <a:rPr lang="en-US" altLang="ja-JP"/>
              <a:t>CM</a:t>
            </a:r>
            <a:r>
              <a:rPr lang="ja-JP" altLang="en-US"/>
              <a:t>）</a:t>
            </a:r>
            <a:endParaRPr lang="ja-JP" altLang="en-US" dirty="0"/>
          </a:p>
        </p:txBody>
      </p:sp>
      <p:sp>
        <p:nvSpPr>
          <p:cNvPr id="7" name="正方形/長方形 6">
            <a:extLst>
              <a:ext uri="{FF2B5EF4-FFF2-40B4-BE49-F238E27FC236}">
                <a16:creationId xmlns:a16="http://schemas.microsoft.com/office/drawing/2014/main" id="{C25D1D49-6BAE-46F4-B2C8-BDF01E3BF24C}"/>
              </a:ext>
            </a:extLst>
          </p:cNvPr>
          <p:cNvSpPr/>
          <p:nvPr/>
        </p:nvSpPr>
        <p:spPr>
          <a:xfrm>
            <a:off x="521272" y="1157612"/>
            <a:ext cx="4288353" cy="584775"/>
          </a:xfrm>
          <a:prstGeom prst="rect">
            <a:avLst/>
          </a:prstGeom>
          <a:noFill/>
        </p:spPr>
        <p:txBody>
          <a:bodyPr wrap="none" lIns="91440" tIns="45720" rIns="91440" bIns="45720">
            <a:spAutoFit/>
          </a:bodyPr>
          <a:lstStyle/>
          <a:p>
            <a:pPr algn="ctr"/>
            <a:r>
              <a:rPr lang="ja-JP" altLang="en-US" sz="3200" b="0" u="sng" cap="none" spc="0" dirty="0">
                <a:ln w="0"/>
                <a:solidFill>
                  <a:schemeClr val="tx1"/>
                </a:solidFill>
              </a:rPr>
              <a:t>日清食品</a:t>
            </a:r>
            <a:r>
              <a:rPr lang="en-US" altLang="ja-JP" sz="3200" b="0" u="sng" cap="none" spc="0" dirty="0">
                <a:ln w="0"/>
                <a:solidFill>
                  <a:schemeClr val="tx1"/>
                </a:solidFill>
              </a:rPr>
              <a:t>×</a:t>
            </a:r>
            <a:r>
              <a:rPr lang="ja-JP" altLang="en-US" sz="3200" b="0" u="sng" cap="none" spc="0" dirty="0">
                <a:ln w="0"/>
                <a:solidFill>
                  <a:schemeClr val="tx1"/>
                </a:solidFill>
              </a:rPr>
              <a:t>ワンピース</a:t>
            </a:r>
          </a:p>
        </p:txBody>
      </p:sp>
      <p:sp>
        <p:nvSpPr>
          <p:cNvPr id="8" name="正方形/長方形 7">
            <a:extLst>
              <a:ext uri="{FF2B5EF4-FFF2-40B4-BE49-F238E27FC236}">
                <a16:creationId xmlns:a16="http://schemas.microsoft.com/office/drawing/2014/main" id="{2FDBF0C3-A2BD-4E98-9011-BAC333B50AA6}"/>
              </a:ext>
            </a:extLst>
          </p:cNvPr>
          <p:cNvSpPr/>
          <p:nvPr/>
        </p:nvSpPr>
        <p:spPr>
          <a:xfrm>
            <a:off x="521272" y="1742387"/>
            <a:ext cx="3320141" cy="461665"/>
          </a:xfrm>
          <a:prstGeom prst="rect">
            <a:avLst/>
          </a:prstGeom>
          <a:noFill/>
        </p:spPr>
        <p:txBody>
          <a:bodyPr wrap="none" lIns="91440" tIns="45720" rIns="91440" bIns="45720">
            <a:spAutoFit/>
          </a:bodyPr>
          <a:lstStyle/>
          <a:p>
            <a:pPr algn="ctr"/>
            <a:r>
              <a:rPr lang="ja-JP" altLang="en-US" sz="2400" b="0" cap="none" spc="0" dirty="0">
                <a:ln w="0"/>
                <a:solidFill>
                  <a:schemeClr val="tx1"/>
                </a:solidFill>
              </a:rPr>
              <a:t>公開 </a:t>
            </a:r>
            <a:r>
              <a:rPr lang="en-US" altLang="ja-JP" sz="2400" b="0" cap="none" spc="0" dirty="0">
                <a:ln w="0"/>
                <a:solidFill>
                  <a:schemeClr val="tx1"/>
                </a:solidFill>
              </a:rPr>
              <a:t>2019</a:t>
            </a:r>
            <a:r>
              <a:rPr lang="ja-JP" altLang="en-US" sz="2400" b="0" cap="none" spc="0" dirty="0">
                <a:ln w="0"/>
                <a:solidFill>
                  <a:schemeClr val="tx1"/>
                </a:solidFill>
              </a:rPr>
              <a:t>年</a:t>
            </a:r>
            <a:r>
              <a:rPr lang="en-US" altLang="ja-JP" sz="2400" b="0" cap="none" spc="0" dirty="0">
                <a:ln w="0"/>
                <a:solidFill>
                  <a:schemeClr val="tx1"/>
                </a:solidFill>
              </a:rPr>
              <a:t>5</a:t>
            </a:r>
            <a:r>
              <a:rPr lang="ja-JP" altLang="en-US" sz="2400" b="0" cap="none" spc="0" dirty="0">
                <a:ln w="0"/>
                <a:solidFill>
                  <a:schemeClr val="tx1"/>
                </a:solidFill>
              </a:rPr>
              <a:t>月</a:t>
            </a:r>
            <a:r>
              <a:rPr lang="en-US" altLang="ja-JP" sz="2400" b="0" cap="none" spc="0" dirty="0">
                <a:ln w="0"/>
                <a:solidFill>
                  <a:schemeClr val="tx1"/>
                </a:solidFill>
              </a:rPr>
              <a:t>22</a:t>
            </a:r>
            <a:r>
              <a:rPr lang="ja-JP" altLang="en-US" sz="2400" b="0" cap="none" spc="0" dirty="0">
                <a:ln w="0"/>
                <a:solidFill>
                  <a:schemeClr val="tx1"/>
                </a:solidFill>
              </a:rPr>
              <a:t>日～</a:t>
            </a:r>
          </a:p>
        </p:txBody>
      </p:sp>
    </p:spTree>
    <p:extLst>
      <p:ext uri="{BB962C8B-B14F-4D97-AF65-F5344CB8AC3E}">
        <p14:creationId xmlns:p14="http://schemas.microsoft.com/office/powerpoint/2010/main" val="3758643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0"/>
            <a:ext cx="12192001" cy="1540463"/>
          </a:xfrm>
        </p:spPr>
        <p:txBody>
          <a:bodyPr>
            <a:normAutofit/>
          </a:bodyPr>
          <a:lstStyle/>
          <a:p>
            <a:r>
              <a:rPr kumimoji="1" lang="ja-JP" altLang="en-US" sz="4000" dirty="0"/>
              <a:t>事例（キャラクターのコアなファンに向けた</a:t>
            </a:r>
            <a:r>
              <a:rPr kumimoji="1" lang="en-US" altLang="ja-JP" sz="4000" dirty="0"/>
              <a:t>CM</a:t>
            </a:r>
            <a:r>
              <a:rPr kumimoji="1" lang="ja-JP" altLang="en-US" sz="4000" dirty="0"/>
              <a:t>）</a:t>
            </a:r>
          </a:p>
        </p:txBody>
      </p:sp>
      <p:sp>
        <p:nvSpPr>
          <p:cNvPr id="3" name="スライド番号プレースホルダー 2"/>
          <p:cNvSpPr>
            <a:spLocks noGrp="1"/>
          </p:cNvSpPr>
          <p:nvPr>
            <p:ph type="sldNum" sz="quarter" idx="12"/>
          </p:nvPr>
        </p:nvSpPr>
        <p:spPr/>
        <p:txBody>
          <a:bodyPr/>
          <a:lstStyle/>
          <a:p>
            <a:fld id="{48FC8B6F-7A3F-41C2-816E-EF1E0306B659}" type="slidenum">
              <a:rPr kumimoji="1" lang="ja-JP" altLang="en-US" smtClean="0"/>
              <a:t>12</a:t>
            </a:fld>
            <a:endParaRPr kumimoji="1" lang="ja-JP" altLang="en-US"/>
          </a:p>
        </p:txBody>
      </p:sp>
      <p:sp>
        <p:nvSpPr>
          <p:cNvPr id="17" name="テキスト ボックス 16"/>
          <p:cNvSpPr txBox="1"/>
          <p:nvPr/>
        </p:nvSpPr>
        <p:spPr>
          <a:xfrm>
            <a:off x="150668" y="1521155"/>
            <a:ext cx="5807003" cy="1200329"/>
          </a:xfrm>
          <a:prstGeom prst="rect">
            <a:avLst/>
          </a:prstGeom>
          <a:noFill/>
        </p:spPr>
        <p:txBody>
          <a:bodyPr wrap="square" rtlCol="0">
            <a:spAutoFit/>
          </a:bodyPr>
          <a:lstStyle/>
          <a:p>
            <a:r>
              <a:rPr kumimoji="1" lang="ja-JP" altLang="en-US" sz="2400" dirty="0"/>
              <a:t>名言：</a:t>
            </a:r>
            <a:r>
              <a:rPr kumimoji="1" lang="en-US" altLang="ja-JP" sz="2400" dirty="0"/>
              <a:t>10</a:t>
            </a:r>
            <a:r>
              <a:rPr kumimoji="1" lang="ja-JP" altLang="en-US" sz="2400" dirty="0"/>
              <a:t>個以上</a:t>
            </a:r>
            <a:endParaRPr kumimoji="1" lang="en-US" altLang="ja-JP" sz="2400" dirty="0"/>
          </a:p>
          <a:p>
            <a:r>
              <a:rPr lang="ja-JP" altLang="en-US" sz="2400" dirty="0"/>
              <a:t>隠れキャラ：総勢</a:t>
            </a:r>
            <a:r>
              <a:rPr lang="en-US" altLang="ja-JP" sz="2400" dirty="0"/>
              <a:t>54</a:t>
            </a:r>
            <a:r>
              <a:rPr lang="ja-JP" altLang="en-US" sz="2400" dirty="0"/>
              <a:t>名</a:t>
            </a:r>
            <a:endParaRPr lang="en-US" altLang="ja-JP" sz="2400" dirty="0"/>
          </a:p>
          <a:p>
            <a:r>
              <a:rPr kumimoji="1" lang="ja-JP" altLang="en-US" sz="2400" dirty="0"/>
              <a:t>→</a:t>
            </a:r>
            <a:r>
              <a:rPr kumimoji="1" lang="ja-JP" altLang="en-US" sz="2400" u="sng" dirty="0">
                <a:solidFill>
                  <a:srgbClr val="FF0000"/>
                </a:solidFill>
              </a:rPr>
              <a:t>コアなファンが見つけ、ネットに投稿</a:t>
            </a:r>
            <a:endParaRPr kumimoji="1" lang="en-US" altLang="ja-JP" sz="2400" u="sng" dirty="0">
              <a:solidFill>
                <a:srgbClr val="FF0000"/>
              </a:solidFill>
            </a:endParaRPr>
          </a:p>
        </p:txBody>
      </p:sp>
      <p:sp>
        <p:nvSpPr>
          <p:cNvPr id="20" name="テキスト ボックス 19"/>
          <p:cNvSpPr txBox="1"/>
          <p:nvPr/>
        </p:nvSpPr>
        <p:spPr>
          <a:xfrm>
            <a:off x="7023239" y="5080405"/>
            <a:ext cx="4698722" cy="584775"/>
          </a:xfrm>
          <a:prstGeom prst="rect">
            <a:avLst/>
          </a:prstGeom>
          <a:noFill/>
        </p:spPr>
        <p:txBody>
          <a:bodyPr wrap="none" rtlCol="0">
            <a:spAutoFit/>
          </a:bodyPr>
          <a:lstStyle/>
          <a:p>
            <a:r>
              <a:rPr lang="ja-JP" altLang="en-US" sz="3200" dirty="0"/>
              <a:t>ファン心をくすぐる要素</a:t>
            </a:r>
            <a:endParaRPr kumimoji="1" lang="ja-JP" altLang="en-US" sz="3200" dirty="0"/>
          </a:p>
        </p:txBody>
      </p:sp>
      <p:sp>
        <p:nvSpPr>
          <p:cNvPr id="22" name="正方形/長方形 21"/>
          <p:cNvSpPr/>
          <p:nvPr/>
        </p:nvSpPr>
        <p:spPr>
          <a:xfrm>
            <a:off x="6998677" y="4867566"/>
            <a:ext cx="4747846" cy="1010455"/>
          </a:xfrm>
          <a:prstGeom prst="rect">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p:nvPicPr>
        <p:blipFill>
          <a:blip r:embed="rId2"/>
          <a:stretch>
            <a:fillRect/>
          </a:stretch>
        </p:blipFill>
        <p:spPr>
          <a:xfrm>
            <a:off x="5932055" y="1159642"/>
            <a:ext cx="5943600" cy="3162300"/>
          </a:xfrm>
          <a:prstGeom prst="rect">
            <a:avLst/>
          </a:prstGeom>
        </p:spPr>
      </p:pic>
      <p:pic>
        <p:nvPicPr>
          <p:cNvPr id="5" name="図 4"/>
          <p:cNvPicPr>
            <a:picLocks noChangeAspect="1"/>
          </p:cNvPicPr>
          <p:nvPr/>
        </p:nvPicPr>
        <p:blipFill>
          <a:blip r:embed="rId3"/>
          <a:stretch>
            <a:fillRect/>
          </a:stretch>
        </p:blipFill>
        <p:spPr>
          <a:xfrm>
            <a:off x="150668" y="3316490"/>
            <a:ext cx="6515100" cy="3457575"/>
          </a:xfrm>
          <a:prstGeom prst="rect">
            <a:avLst/>
          </a:prstGeom>
        </p:spPr>
      </p:pic>
    </p:spTree>
    <p:extLst>
      <p:ext uri="{BB962C8B-B14F-4D97-AF65-F5344CB8AC3E}">
        <p14:creationId xmlns:p14="http://schemas.microsoft.com/office/powerpoint/2010/main" val="3054730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80C158E6-5312-4D02-B79F-C05AD085C26C}"/>
              </a:ext>
            </a:extLst>
          </p:cNvPr>
          <p:cNvPicPr>
            <a:picLocks noChangeAspect="1"/>
          </p:cNvPicPr>
          <p:nvPr/>
        </p:nvPicPr>
        <p:blipFill>
          <a:blip r:embed="rId2"/>
          <a:stretch>
            <a:fillRect/>
          </a:stretch>
        </p:blipFill>
        <p:spPr>
          <a:xfrm>
            <a:off x="633412" y="1304925"/>
            <a:ext cx="10925175" cy="4248150"/>
          </a:xfrm>
          <a:prstGeom prst="rect">
            <a:avLst/>
          </a:prstGeom>
        </p:spPr>
      </p:pic>
      <p:sp>
        <p:nvSpPr>
          <p:cNvPr id="2" name="スライド番号プレースホルダー 1">
            <a:extLst>
              <a:ext uri="{FF2B5EF4-FFF2-40B4-BE49-F238E27FC236}">
                <a16:creationId xmlns:a16="http://schemas.microsoft.com/office/drawing/2014/main" id="{0F32FB4A-B6FC-43FB-B9E2-52A14BE1AF7A}"/>
              </a:ext>
            </a:extLst>
          </p:cNvPr>
          <p:cNvSpPr>
            <a:spLocks noGrp="1"/>
          </p:cNvSpPr>
          <p:nvPr>
            <p:ph type="sldNum" sz="quarter" idx="12"/>
          </p:nvPr>
        </p:nvSpPr>
        <p:spPr/>
        <p:txBody>
          <a:bodyPr/>
          <a:lstStyle/>
          <a:p>
            <a:fld id="{48FC8B6F-7A3F-41C2-816E-EF1E0306B659}" type="slidenum">
              <a:rPr lang="ja-JP" altLang="en-US" smtClean="0"/>
              <a:pPr/>
              <a:t>13</a:t>
            </a:fld>
            <a:endParaRPr lang="ja-JP" altLang="en-US" dirty="0"/>
          </a:p>
        </p:txBody>
      </p:sp>
      <p:sp>
        <p:nvSpPr>
          <p:cNvPr id="3" name="スライド番号プレースホルダー 1">
            <a:extLst>
              <a:ext uri="{FF2B5EF4-FFF2-40B4-BE49-F238E27FC236}">
                <a16:creationId xmlns:a16="http://schemas.microsoft.com/office/drawing/2014/main" id="{CF021AC7-BE23-44C2-B64F-03C89550A415}"/>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13</a:t>
            </a:fld>
            <a:endParaRPr lang="ja-JP" altLang="en-US" dirty="0"/>
          </a:p>
        </p:txBody>
      </p:sp>
      <p:sp>
        <p:nvSpPr>
          <p:cNvPr id="4" name="タイトル 1">
            <a:extLst>
              <a:ext uri="{FF2B5EF4-FFF2-40B4-BE49-F238E27FC236}">
                <a16:creationId xmlns:a16="http://schemas.microsoft.com/office/drawing/2014/main" id="{7DD73073-22CC-4823-9E62-E8C61A9F84A5}"/>
              </a:ext>
            </a:extLst>
          </p:cNvPr>
          <p:cNvSpPr txBox="1">
            <a:spLocks/>
          </p:cNvSpPr>
          <p:nvPr/>
        </p:nvSpPr>
        <p:spPr>
          <a:xfrm>
            <a:off x="0" y="0"/>
            <a:ext cx="10515600"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a:t>事例（コアなファンに向けた</a:t>
            </a:r>
            <a:r>
              <a:rPr lang="en-US" altLang="ja-JP"/>
              <a:t>CM</a:t>
            </a:r>
            <a:r>
              <a:rPr lang="ja-JP" altLang="en-US"/>
              <a:t>）</a:t>
            </a:r>
            <a:endParaRPr lang="ja-JP" altLang="en-US" dirty="0"/>
          </a:p>
        </p:txBody>
      </p:sp>
      <p:sp>
        <p:nvSpPr>
          <p:cNvPr id="5" name="スライド番号プレースホルダー 2">
            <a:extLst>
              <a:ext uri="{FF2B5EF4-FFF2-40B4-BE49-F238E27FC236}">
                <a16:creationId xmlns:a16="http://schemas.microsoft.com/office/drawing/2014/main" id="{3E704D28-2B46-46B0-A38B-3B8DF193EFC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13</a:t>
            </a:fld>
            <a:endParaRPr lang="ja-JP" altLang="en-US" dirty="0"/>
          </a:p>
        </p:txBody>
      </p:sp>
      <p:sp>
        <p:nvSpPr>
          <p:cNvPr id="9" name="テキスト ボックス 8">
            <a:extLst>
              <a:ext uri="{FF2B5EF4-FFF2-40B4-BE49-F238E27FC236}">
                <a16:creationId xmlns:a16="http://schemas.microsoft.com/office/drawing/2014/main" id="{5CB8C076-2D79-4C3A-8657-C099DBCEECA3}"/>
              </a:ext>
            </a:extLst>
          </p:cNvPr>
          <p:cNvSpPr txBox="1"/>
          <p:nvPr/>
        </p:nvSpPr>
        <p:spPr>
          <a:xfrm>
            <a:off x="553915" y="1503564"/>
            <a:ext cx="3470822" cy="584775"/>
          </a:xfrm>
          <a:prstGeom prst="rect">
            <a:avLst/>
          </a:prstGeom>
          <a:noFill/>
        </p:spPr>
        <p:txBody>
          <a:bodyPr wrap="none" rtlCol="0">
            <a:spAutoFit/>
          </a:bodyPr>
          <a:lstStyle/>
          <a:p>
            <a:r>
              <a:rPr lang="en-US" altLang="ja-JP" sz="3200" dirty="0"/>
              <a:t>【SNS</a:t>
            </a:r>
            <a:r>
              <a:rPr lang="ja-JP" altLang="en-US" sz="3200" dirty="0" err="1"/>
              <a:t>での</a:t>
            </a:r>
            <a:r>
              <a:rPr kumimoji="1" lang="ja-JP" altLang="en-US" sz="3200" dirty="0"/>
              <a:t>反応</a:t>
            </a:r>
            <a:r>
              <a:rPr kumimoji="1" lang="en-US" altLang="ja-JP" sz="3200" dirty="0"/>
              <a:t>】</a:t>
            </a:r>
            <a:endParaRPr kumimoji="1" lang="ja-JP" altLang="en-US" sz="3200" dirty="0"/>
          </a:p>
        </p:txBody>
      </p:sp>
      <p:sp>
        <p:nvSpPr>
          <p:cNvPr id="10" name="テキスト ボックス 9">
            <a:extLst>
              <a:ext uri="{FF2B5EF4-FFF2-40B4-BE49-F238E27FC236}">
                <a16:creationId xmlns:a16="http://schemas.microsoft.com/office/drawing/2014/main" id="{A0A3B883-CC5B-477E-8513-5A2438F1C80D}"/>
              </a:ext>
            </a:extLst>
          </p:cNvPr>
          <p:cNvSpPr txBox="1"/>
          <p:nvPr/>
        </p:nvSpPr>
        <p:spPr>
          <a:xfrm>
            <a:off x="2982016" y="5771575"/>
            <a:ext cx="6176691" cy="584775"/>
          </a:xfrm>
          <a:prstGeom prst="rect">
            <a:avLst/>
          </a:prstGeom>
          <a:noFill/>
        </p:spPr>
        <p:txBody>
          <a:bodyPr wrap="none" rtlCol="0">
            <a:spAutoFit/>
          </a:bodyPr>
          <a:lstStyle/>
          <a:p>
            <a:r>
              <a:rPr kumimoji="1" lang="en-US" altLang="ja-JP" sz="3200" dirty="0"/>
              <a:t>CM</a:t>
            </a:r>
            <a:r>
              <a:rPr kumimoji="1" lang="ja-JP" altLang="en-US" sz="3200" dirty="0"/>
              <a:t>の完成度を絶賛するコメント</a:t>
            </a:r>
          </a:p>
        </p:txBody>
      </p:sp>
      <p:sp>
        <p:nvSpPr>
          <p:cNvPr id="11" name="正方形/長方形 10">
            <a:extLst>
              <a:ext uri="{FF2B5EF4-FFF2-40B4-BE49-F238E27FC236}">
                <a16:creationId xmlns:a16="http://schemas.microsoft.com/office/drawing/2014/main" id="{7D200687-7C40-401B-91F3-2091590C501C}"/>
              </a:ext>
            </a:extLst>
          </p:cNvPr>
          <p:cNvSpPr/>
          <p:nvPr/>
        </p:nvSpPr>
        <p:spPr>
          <a:xfrm>
            <a:off x="2883877" y="5558734"/>
            <a:ext cx="6274830" cy="1010455"/>
          </a:xfrm>
          <a:prstGeom prst="rect">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60284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DEC655C-F923-4A4A-9CFF-B4B5916CC45A}"/>
              </a:ext>
            </a:extLst>
          </p:cNvPr>
          <p:cNvSpPr>
            <a:spLocks noGrp="1"/>
          </p:cNvSpPr>
          <p:nvPr>
            <p:ph type="sldNum" sz="quarter" idx="12"/>
          </p:nvPr>
        </p:nvSpPr>
        <p:spPr/>
        <p:txBody>
          <a:bodyPr/>
          <a:lstStyle/>
          <a:p>
            <a:fld id="{48FC8B6F-7A3F-41C2-816E-EF1E0306B659}" type="slidenum">
              <a:rPr lang="ja-JP" altLang="en-US" smtClean="0"/>
              <a:pPr/>
              <a:t>14</a:t>
            </a:fld>
            <a:endParaRPr lang="ja-JP" altLang="en-US" dirty="0"/>
          </a:p>
        </p:txBody>
      </p:sp>
      <p:sp>
        <p:nvSpPr>
          <p:cNvPr id="3" name="スライド番号プレースホルダー 2">
            <a:extLst>
              <a:ext uri="{FF2B5EF4-FFF2-40B4-BE49-F238E27FC236}">
                <a16:creationId xmlns:a16="http://schemas.microsoft.com/office/drawing/2014/main" id="{B918F231-D598-43A6-99B9-6A2F84E0E938}"/>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14</a:t>
            </a:fld>
            <a:endParaRPr lang="ja-JP" altLang="en-US"/>
          </a:p>
        </p:txBody>
      </p:sp>
      <p:sp>
        <p:nvSpPr>
          <p:cNvPr id="6" name="テキスト ボックス 5">
            <a:extLst>
              <a:ext uri="{FF2B5EF4-FFF2-40B4-BE49-F238E27FC236}">
                <a16:creationId xmlns:a16="http://schemas.microsoft.com/office/drawing/2014/main" id="{4F169ECC-1215-4C26-B647-E65FA1E1F44C}"/>
              </a:ext>
            </a:extLst>
          </p:cNvPr>
          <p:cNvSpPr txBox="1"/>
          <p:nvPr/>
        </p:nvSpPr>
        <p:spPr>
          <a:xfrm>
            <a:off x="2008245" y="4355593"/>
            <a:ext cx="5827236" cy="769441"/>
          </a:xfrm>
          <a:prstGeom prst="rect">
            <a:avLst/>
          </a:prstGeom>
          <a:noFill/>
        </p:spPr>
        <p:txBody>
          <a:bodyPr wrap="none" rtlCol="0">
            <a:spAutoFit/>
          </a:bodyPr>
          <a:lstStyle/>
          <a:p>
            <a:r>
              <a:rPr kumimoji="1" lang="ja-JP" altLang="en-US" sz="4400" dirty="0"/>
              <a:t>マニアックＣＭとする</a:t>
            </a:r>
          </a:p>
        </p:txBody>
      </p:sp>
      <p:sp>
        <p:nvSpPr>
          <p:cNvPr id="7" name="矢印: 右 6">
            <a:extLst>
              <a:ext uri="{FF2B5EF4-FFF2-40B4-BE49-F238E27FC236}">
                <a16:creationId xmlns:a16="http://schemas.microsoft.com/office/drawing/2014/main" id="{4DB3ADD8-F152-4008-894A-6348D03D6831}"/>
              </a:ext>
            </a:extLst>
          </p:cNvPr>
          <p:cNvSpPr/>
          <p:nvPr/>
        </p:nvSpPr>
        <p:spPr>
          <a:xfrm>
            <a:off x="626517" y="4220045"/>
            <a:ext cx="1085222" cy="10405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626517" y="5482193"/>
            <a:ext cx="11243783" cy="769441"/>
          </a:xfrm>
          <a:prstGeom prst="rect">
            <a:avLst/>
          </a:prstGeom>
          <a:noFill/>
        </p:spPr>
        <p:txBody>
          <a:bodyPr wrap="none" lIns="91440" tIns="45720" rIns="91440" bIns="45720">
            <a:spAutoFit/>
          </a:bodyPr>
          <a:lstStyle/>
          <a:p>
            <a:pPr algn="ctr"/>
            <a:r>
              <a:rPr lang="ja-JP" altLang="en-US" sz="4400" b="0" cap="none" spc="0" dirty="0">
                <a:ln w="0"/>
                <a:solidFill>
                  <a:schemeClr val="tx1"/>
                </a:solidFill>
                <a:effectLst>
                  <a:outerShdw blurRad="38100" dist="19050" dir="2700000" algn="tl" rotWithShape="0">
                    <a:schemeClr val="dk1">
                      <a:alpha val="40000"/>
                    </a:schemeClr>
                  </a:outerShdw>
                </a:effectLst>
              </a:rPr>
              <a:t>私たちは、マニアック</a:t>
            </a:r>
            <a:r>
              <a:rPr lang="en-US" altLang="ja-JP" sz="4400" b="0" cap="none" spc="0" dirty="0">
                <a:ln w="0"/>
                <a:solidFill>
                  <a:schemeClr val="tx1"/>
                </a:solidFill>
                <a:effectLst>
                  <a:outerShdw blurRad="38100" dist="19050" dir="2700000" algn="tl" rotWithShape="0">
                    <a:schemeClr val="dk1">
                      <a:alpha val="40000"/>
                    </a:schemeClr>
                  </a:outerShdw>
                </a:effectLst>
              </a:rPr>
              <a:t>CM</a:t>
            </a:r>
            <a:r>
              <a:rPr lang="ja-JP" altLang="en-US" sz="4400" b="0" cap="none" spc="0" dirty="0">
                <a:ln w="0"/>
                <a:solidFill>
                  <a:schemeClr val="tx1"/>
                </a:solidFill>
                <a:effectLst>
                  <a:outerShdw blurRad="38100" dist="19050" dir="2700000" algn="tl" rotWithShape="0">
                    <a:schemeClr val="dk1">
                      <a:alpha val="40000"/>
                    </a:schemeClr>
                  </a:outerShdw>
                </a:effectLst>
              </a:rPr>
              <a:t>を研究対象とする</a:t>
            </a:r>
          </a:p>
        </p:txBody>
      </p:sp>
    </p:spTree>
    <p:extLst>
      <p:ext uri="{BB962C8B-B14F-4D97-AF65-F5344CB8AC3E}">
        <p14:creationId xmlns:p14="http://schemas.microsoft.com/office/powerpoint/2010/main" val="3779758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045B7C-ED8D-40A0-BA23-2D7CE65F256C}"/>
              </a:ext>
            </a:extLst>
          </p:cNvPr>
          <p:cNvSpPr>
            <a:spLocks noGrp="1"/>
          </p:cNvSpPr>
          <p:nvPr>
            <p:ph type="title"/>
          </p:nvPr>
        </p:nvSpPr>
        <p:spPr>
          <a:xfrm>
            <a:off x="0" y="0"/>
            <a:ext cx="10515600" cy="1325563"/>
          </a:xfrm>
        </p:spPr>
        <p:txBody>
          <a:bodyPr/>
          <a:lstStyle/>
          <a:p>
            <a:r>
              <a:rPr kumimoji="1" lang="ja-JP" altLang="en-US" dirty="0"/>
              <a:t>マニアックＣＭ定義</a:t>
            </a:r>
          </a:p>
        </p:txBody>
      </p:sp>
      <p:sp>
        <p:nvSpPr>
          <p:cNvPr id="3" name="スライド番号プレースホルダー 2">
            <a:extLst>
              <a:ext uri="{FF2B5EF4-FFF2-40B4-BE49-F238E27FC236}">
                <a16:creationId xmlns:a16="http://schemas.microsoft.com/office/drawing/2014/main" id="{90AEAB8D-E5DE-4B68-B576-07B3619E75EF}"/>
              </a:ext>
            </a:extLst>
          </p:cNvPr>
          <p:cNvSpPr>
            <a:spLocks noGrp="1"/>
          </p:cNvSpPr>
          <p:nvPr>
            <p:ph type="sldNum" sz="quarter" idx="12"/>
          </p:nvPr>
        </p:nvSpPr>
        <p:spPr/>
        <p:txBody>
          <a:bodyPr/>
          <a:lstStyle/>
          <a:p>
            <a:fld id="{48FC8B6F-7A3F-41C2-816E-EF1E0306B659}" type="slidenum">
              <a:rPr kumimoji="1" lang="ja-JP" altLang="en-US" smtClean="0"/>
              <a:t>15</a:t>
            </a:fld>
            <a:endParaRPr kumimoji="1" lang="ja-JP" altLang="en-US"/>
          </a:p>
        </p:txBody>
      </p:sp>
      <p:sp>
        <p:nvSpPr>
          <p:cNvPr id="5" name="正方形/長方形 4">
            <a:extLst>
              <a:ext uri="{FF2B5EF4-FFF2-40B4-BE49-F238E27FC236}">
                <a16:creationId xmlns:a16="http://schemas.microsoft.com/office/drawing/2014/main" id="{98EBD70F-AC40-4789-9468-20909C86E71A}"/>
              </a:ext>
            </a:extLst>
          </p:cNvPr>
          <p:cNvSpPr/>
          <p:nvPr/>
        </p:nvSpPr>
        <p:spPr>
          <a:xfrm>
            <a:off x="771413" y="2879634"/>
            <a:ext cx="10582387" cy="1077218"/>
          </a:xfrm>
          <a:prstGeom prst="rect">
            <a:avLst/>
          </a:prstGeom>
        </p:spPr>
        <p:txBody>
          <a:bodyPr wrap="square">
            <a:spAutoFit/>
          </a:bodyPr>
          <a:lstStyle/>
          <a:p>
            <a:pPr lvl="0"/>
            <a:r>
              <a:rPr lang="ja-JP" altLang="en-US" sz="3200" dirty="0">
                <a:solidFill>
                  <a:prstClr val="black"/>
                </a:solidFill>
                <a:latin typeface="HG丸ｺﾞｼｯｸM-PRO" panose="020F0600000000000000" pitchFamily="50" charset="-128"/>
                <a:ea typeface="HG丸ｺﾞｼｯｸM-PRO" panose="020F0600000000000000" pitchFamily="50" charset="-128"/>
              </a:rPr>
              <a:t>キャラクターに対する</a:t>
            </a:r>
            <a:r>
              <a:rPr lang="ja-JP" altLang="en-US" sz="3200" b="1" dirty="0">
                <a:solidFill>
                  <a:srgbClr val="FF0000"/>
                </a:solidFill>
                <a:latin typeface="HG丸ｺﾞｼｯｸM-PRO" panose="020F0600000000000000" pitchFamily="50" charset="-128"/>
                <a:ea typeface="HG丸ｺﾞｼｯｸM-PRO" panose="020F0600000000000000" pitchFamily="50" charset="-128"/>
              </a:rPr>
              <a:t>コアなファンの心をくすぐる演出</a:t>
            </a:r>
            <a:r>
              <a:rPr lang="ja-JP" altLang="en-US" sz="3200" dirty="0">
                <a:solidFill>
                  <a:prstClr val="black"/>
                </a:solidFill>
                <a:latin typeface="HG丸ｺﾞｼｯｸM-PRO" panose="020F0600000000000000" pitchFamily="50" charset="-128"/>
                <a:ea typeface="HG丸ｺﾞｼｯｸM-PRO" panose="020F0600000000000000" pitchFamily="50" charset="-128"/>
              </a:rPr>
              <a:t>がされている</a:t>
            </a:r>
            <a:r>
              <a:rPr lang="en-US" altLang="ja-JP" sz="3200" dirty="0">
                <a:solidFill>
                  <a:prstClr val="black"/>
                </a:solidFill>
                <a:latin typeface="HG丸ｺﾞｼｯｸM-PRO" panose="020F0600000000000000" pitchFamily="50" charset="-128"/>
                <a:ea typeface="HG丸ｺﾞｼｯｸM-PRO" panose="020F0600000000000000" pitchFamily="50" charset="-128"/>
              </a:rPr>
              <a:t>CM</a:t>
            </a:r>
            <a:endParaRPr lang="ja-JP" altLang="en-US" sz="3200" dirty="0">
              <a:solidFill>
                <a:prstClr val="black"/>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915920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16</a:t>
            </a:fld>
            <a:endParaRPr lang="ja-JP" altLang="en-US" dirty="0"/>
          </a:p>
        </p:txBody>
      </p:sp>
      <p:sp>
        <p:nvSpPr>
          <p:cNvPr id="3" name="楕円 2"/>
          <p:cNvSpPr/>
          <p:nvPr/>
        </p:nvSpPr>
        <p:spPr>
          <a:xfrm>
            <a:off x="1238307" y="2632681"/>
            <a:ext cx="2952206" cy="13810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楕円 3"/>
          <p:cNvSpPr/>
          <p:nvPr/>
        </p:nvSpPr>
        <p:spPr>
          <a:xfrm>
            <a:off x="6637675" y="2608788"/>
            <a:ext cx="4581272" cy="13810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タイトル 1"/>
          <p:cNvSpPr txBox="1">
            <a:spLocks/>
          </p:cNvSpPr>
          <p:nvPr/>
        </p:nvSpPr>
        <p:spPr>
          <a:xfrm>
            <a:off x="0" y="194019"/>
            <a:ext cx="11736475" cy="1910190"/>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マニアックＣＭの特徴</a:t>
            </a:r>
          </a:p>
        </p:txBody>
      </p:sp>
      <p:sp>
        <p:nvSpPr>
          <p:cNvPr id="6" name="スライド番号プレースホルダー 2"/>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16</a:t>
            </a:fld>
            <a:endParaRPr lang="ja-JP" altLang="en-US"/>
          </a:p>
        </p:txBody>
      </p:sp>
      <p:sp>
        <p:nvSpPr>
          <p:cNvPr id="8" name="加算 7"/>
          <p:cNvSpPr/>
          <p:nvPr/>
        </p:nvSpPr>
        <p:spPr>
          <a:xfrm>
            <a:off x="4863752" y="2690290"/>
            <a:ext cx="1240971" cy="1323482"/>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329661" y="4747784"/>
            <a:ext cx="12102483" cy="1754326"/>
          </a:xfrm>
          <a:prstGeom prst="rect">
            <a:avLst/>
          </a:prstGeom>
          <a:noFill/>
        </p:spPr>
        <p:txBody>
          <a:bodyPr wrap="square" rtlCol="0">
            <a:spAutoFit/>
          </a:bodyPr>
          <a:lstStyle/>
          <a:p>
            <a:r>
              <a:rPr kumimoji="1" lang="ja-JP" altLang="en-US" sz="3600" dirty="0"/>
              <a:t>コアなファンの心をくすぐる</a:t>
            </a:r>
            <a:endParaRPr kumimoji="1" lang="en-US" altLang="ja-JP" sz="3600" dirty="0"/>
          </a:p>
          <a:p>
            <a:r>
              <a:rPr lang="ja-JP" altLang="en-US" sz="3600" dirty="0"/>
              <a:t>キャラクターに</a:t>
            </a:r>
            <a:r>
              <a:rPr lang="ja-JP" altLang="en-US" sz="3600" b="1" u="sng" dirty="0">
                <a:solidFill>
                  <a:srgbClr val="FF0000"/>
                </a:solidFill>
              </a:rPr>
              <a:t>世界観・設定</a:t>
            </a:r>
            <a:r>
              <a:rPr lang="ja-JP" altLang="en-US" sz="3600" dirty="0"/>
              <a:t>があるため、創作しやすい</a:t>
            </a:r>
            <a:endParaRPr lang="en-US" altLang="ja-JP" sz="3600" dirty="0"/>
          </a:p>
          <a:p>
            <a:endParaRPr kumimoji="1" lang="ja-JP" altLang="en-US" sz="3600" b="1" dirty="0"/>
          </a:p>
        </p:txBody>
      </p:sp>
      <p:sp>
        <p:nvSpPr>
          <p:cNvPr id="10" name="テキスト ボックス 9"/>
          <p:cNvSpPr txBox="1"/>
          <p:nvPr/>
        </p:nvSpPr>
        <p:spPr>
          <a:xfrm>
            <a:off x="1685185" y="3088974"/>
            <a:ext cx="2299063" cy="461665"/>
          </a:xfrm>
          <a:prstGeom prst="rect">
            <a:avLst/>
          </a:prstGeom>
          <a:noFill/>
        </p:spPr>
        <p:txBody>
          <a:bodyPr wrap="square" rtlCol="0">
            <a:spAutoFit/>
          </a:bodyPr>
          <a:lstStyle/>
          <a:p>
            <a:r>
              <a:rPr kumimoji="1" lang="ja-JP" altLang="en-US" sz="2400" dirty="0">
                <a:solidFill>
                  <a:schemeClr val="bg1"/>
                </a:solidFill>
              </a:rPr>
              <a:t>世界観・設定</a:t>
            </a:r>
          </a:p>
        </p:txBody>
      </p:sp>
      <p:sp>
        <p:nvSpPr>
          <p:cNvPr id="11" name="テキスト ボックス 10">
            <a:extLst>
              <a:ext uri="{FF2B5EF4-FFF2-40B4-BE49-F238E27FC236}">
                <a16:creationId xmlns:a16="http://schemas.microsoft.com/office/drawing/2014/main" id="{CE455CE0-D00E-4F0B-8CB1-9EA9C48F8D48}"/>
              </a:ext>
            </a:extLst>
          </p:cNvPr>
          <p:cNvSpPr txBox="1"/>
          <p:nvPr/>
        </p:nvSpPr>
        <p:spPr>
          <a:xfrm>
            <a:off x="907798" y="1070331"/>
            <a:ext cx="4134465" cy="523220"/>
          </a:xfrm>
          <a:prstGeom prst="rect">
            <a:avLst/>
          </a:prstGeom>
          <a:noFill/>
        </p:spPr>
        <p:txBody>
          <a:bodyPr wrap="none" rtlCol="0">
            <a:spAutoFit/>
          </a:bodyPr>
          <a:lstStyle/>
          <a:p>
            <a:r>
              <a:rPr kumimoji="1" lang="ja-JP" altLang="en-US" sz="2800" dirty="0"/>
              <a:t>マニアックＣＭは・・・</a:t>
            </a:r>
          </a:p>
        </p:txBody>
      </p:sp>
      <p:sp>
        <p:nvSpPr>
          <p:cNvPr id="14" name="正方形/長方形 13"/>
          <p:cNvSpPr/>
          <p:nvPr/>
        </p:nvSpPr>
        <p:spPr>
          <a:xfrm>
            <a:off x="6825547" y="3068502"/>
            <a:ext cx="4134465" cy="523220"/>
          </a:xfrm>
          <a:prstGeom prst="rect">
            <a:avLst/>
          </a:prstGeom>
          <a:noFill/>
        </p:spPr>
        <p:txBody>
          <a:bodyPr wrap="none" lIns="91440" tIns="45720" rIns="91440" bIns="45720">
            <a:spAutoFit/>
          </a:bodyPr>
          <a:lstStyle/>
          <a:p>
            <a:pPr algn="just"/>
            <a:r>
              <a:rPr lang="ja-JP" altLang="en-US" sz="2800" b="0" cap="none" spc="0" dirty="0">
                <a:ln w="0"/>
                <a:solidFill>
                  <a:schemeClr val="bg1"/>
                </a:solidFill>
                <a:effectLst>
                  <a:outerShdw blurRad="38100" dist="19050" dir="2700000" algn="tl" rotWithShape="0">
                    <a:schemeClr val="dk1">
                      <a:alpha val="40000"/>
                    </a:schemeClr>
                  </a:outerShdw>
                </a:effectLst>
              </a:rPr>
              <a:t>コアなファンが喜ぶ演出</a:t>
            </a:r>
            <a:endParaRPr lang="en-US" altLang="ja-JP" sz="2800" dirty="0">
              <a:ln w="0"/>
              <a:solidFill>
                <a:schemeClr val="bg1"/>
              </a:solidFill>
              <a:effectLst>
                <a:outerShdw blurRad="38100" dist="19050" dir="2700000" algn="tl" rotWithShape="0">
                  <a:schemeClr val="dk1">
                    <a:alpha val="40000"/>
                  </a:schemeClr>
                </a:outerShdw>
              </a:effectLst>
            </a:endParaRPr>
          </a:p>
        </p:txBody>
      </p:sp>
      <p:sp>
        <p:nvSpPr>
          <p:cNvPr id="15" name="正方形/長方形 14"/>
          <p:cNvSpPr/>
          <p:nvPr/>
        </p:nvSpPr>
        <p:spPr>
          <a:xfrm>
            <a:off x="7650317" y="1614731"/>
            <a:ext cx="4288353" cy="584775"/>
          </a:xfrm>
          <a:prstGeom prst="rect">
            <a:avLst/>
          </a:prstGeom>
          <a:noFill/>
        </p:spPr>
        <p:txBody>
          <a:bodyPr wrap="none" lIns="91440" tIns="45720" rIns="91440" bIns="45720">
            <a:spAutoFit/>
          </a:bodyPr>
          <a:lstStyle/>
          <a:p>
            <a:pPr algn="ctr"/>
            <a:r>
              <a:rPr lang="en-US" altLang="ja-JP" sz="3200" dirty="0">
                <a:ln w="0"/>
                <a:effectLst>
                  <a:outerShdw blurRad="38100" dist="19050" dir="2700000" algn="tl" rotWithShape="0">
                    <a:schemeClr val="dk1">
                      <a:alpha val="40000"/>
                    </a:schemeClr>
                  </a:outerShdw>
                </a:effectLst>
              </a:rPr>
              <a:t>	</a:t>
            </a:r>
            <a:r>
              <a:rPr lang="ja-JP" altLang="en-US" sz="3200" dirty="0">
                <a:ln w="0"/>
                <a:effectLst>
                  <a:outerShdw blurRad="38100" dist="19050" dir="2700000" algn="tl" rotWithShape="0">
                    <a:schemeClr val="dk1">
                      <a:alpha val="40000"/>
                    </a:schemeClr>
                  </a:outerShdw>
                </a:effectLst>
              </a:rPr>
              <a:t>隠れキャラ、名言など</a:t>
            </a:r>
            <a:endParaRPr lang="ja-JP" altLang="en-US" sz="3200" b="0" cap="none" spc="0" dirty="0">
              <a:ln w="0"/>
              <a:solidFill>
                <a:schemeClr val="tx1"/>
              </a:solidFill>
              <a:effectLst>
                <a:outerShdw blurRad="38100" dist="19050" dir="2700000" algn="tl" rotWithShape="0">
                  <a:schemeClr val="dk1">
                    <a:alpha val="40000"/>
                  </a:schemeClr>
                </a:outerShdw>
              </a:effectLst>
            </a:endParaRPr>
          </a:p>
        </p:txBody>
      </p:sp>
      <p:sp>
        <p:nvSpPr>
          <p:cNvPr id="16" name="角丸四角形吹き出し 15"/>
          <p:cNvSpPr/>
          <p:nvPr/>
        </p:nvSpPr>
        <p:spPr>
          <a:xfrm>
            <a:off x="7461643" y="1286217"/>
            <a:ext cx="4665702" cy="1198100"/>
          </a:xfrm>
          <a:prstGeom prst="wedgeRoundRectCallout">
            <a:avLst>
              <a:gd name="adj1" fmla="val 431"/>
              <a:gd name="adj2" fmla="val 79500"/>
              <a:gd name="adj3" fmla="val 16667"/>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97143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714B6193-7863-476F-941B-60E7D582F145}"/>
              </a:ext>
            </a:extLst>
          </p:cNvPr>
          <p:cNvPicPr>
            <a:picLocks noChangeAspect="1"/>
          </p:cNvPicPr>
          <p:nvPr/>
        </p:nvPicPr>
        <p:blipFill>
          <a:blip r:embed="rId2"/>
          <a:stretch>
            <a:fillRect/>
          </a:stretch>
        </p:blipFill>
        <p:spPr>
          <a:xfrm>
            <a:off x="48432" y="801922"/>
            <a:ext cx="9339881" cy="3090940"/>
          </a:xfrm>
          <a:prstGeom prst="rect">
            <a:avLst/>
          </a:prstGeom>
        </p:spPr>
      </p:pic>
      <p:sp>
        <p:nvSpPr>
          <p:cNvPr id="2" name="スライド番号プレースホルダー 1">
            <a:extLst>
              <a:ext uri="{FF2B5EF4-FFF2-40B4-BE49-F238E27FC236}">
                <a16:creationId xmlns:a16="http://schemas.microsoft.com/office/drawing/2014/main" id="{1208C490-002D-45B5-89D0-C4143ED6C336}"/>
              </a:ext>
            </a:extLst>
          </p:cNvPr>
          <p:cNvSpPr>
            <a:spLocks noGrp="1"/>
          </p:cNvSpPr>
          <p:nvPr>
            <p:ph type="sldNum" sz="quarter" idx="12"/>
          </p:nvPr>
        </p:nvSpPr>
        <p:spPr>
          <a:xfrm>
            <a:off x="8887644" y="6349162"/>
            <a:ext cx="2743200" cy="365125"/>
          </a:xfrm>
        </p:spPr>
        <p:txBody>
          <a:bodyPr/>
          <a:lstStyle/>
          <a:p>
            <a:fld id="{48FC8B6F-7A3F-41C2-816E-EF1E0306B659}" type="slidenum">
              <a:rPr lang="ja-JP" altLang="en-US" smtClean="0"/>
              <a:pPr/>
              <a:t>17</a:t>
            </a:fld>
            <a:endParaRPr lang="ja-JP" altLang="en-US" dirty="0"/>
          </a:p>
        </p:txBody>
      </p:sp>
      <p:sp>
        <p:nvSpPr>
          <p:cNvPr id="3" name="スライド番号プレースホルダー 1">
            <a:extLst>
              <a:ext uri="{FF2B5EF4-FFF2-40B4-BE49-F238E27FC236}">
                <a16:creationId xmlns:a16="http://schemas.microsoft.com/office/drawing/2014/main" id="{7C48B2A6-100C-499A-84B8-987264B4AFCF}"/>
              </a:ext>
            </a:extLst>
          </p:cNvPr>
          <p:cNvSpPr txBox="1">
            <a:spLocks/>
          </p:cNvSpPr>
          <p:nvPr/>
        </p:nvSpPr>
        <p:spPr>
          <a:xfrm>
            <a:off x="8918358" y="6360551"/>
            <a:ext cx="2743200" cy="365125"/>
          </a:xfrm>
          <a:prstGeom prst="rect">
            <a:avLst/>
          </a:prstGeom>
        </p:spPr>
        <p:txBody>
          <a:bodyPr vert="horz" lIns="91440" tIns="45720" rIns="91440" bIns="45720" rtlCol="0" anchor="ctr">
            <a:normAutofit/>
          </a:bodyP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Aft>
                <a:spcPts val="600"/>
              </a:spcAft>
            </a:pPr>
            <a:endParaRPr lang="en-US" altLang="ja-JP" sz="1200" dirty="0">
              <a:solidFill>
                <a:prstClr val="black">
                  <a:tint val="75000"/>
                </a:prstClr>
              </a:solidFill>
            </a:endParaRPr>
          </a:p>
        </p:txBody>
      </p:sp>
      <p:graphicFrame>
        <p:nvGraphicFramePr>
          <p:cNvPr id="4" name="図表 3">
            <a:extLst>
              <a:ext uri="{FF2B5EF4-FFF2-40B4-BE49-F238E27FC236}">
                <a16:creationId xmlns:a16="http://schemas.microsoft.com/office/drawing/2014/main" id="{05080931-50B2-4E66-A72C-A24E6DA7E028}"/>
              </a:ext>
            </a:extLst>
          </p:cNvPr>
          <p:cNvGraphicFramePr/>
          <p:nvPr>
            <p:extLst>
              <p:ext uri="{D42A27DB-BD31-4B8C-83A1-F6EECF244321}">
                <p14:modId xmlns:p14="http://schemas.microsoft.com/office/powerpoint/2010/main" val="677313181"/>
              </p:ext>
            </p:extLst>
          </p:nvPr>
        </p:nvGraphicFramePr>
        <p:xfrm>
          <a:off x="2803687" y="2379149"/>
          <a:ext cx="9324870" cy="30913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テキスト ボックス 4">
            <a:extLst>
              <a:ext uri="{FF2B5EF4-FFF2-40B4-BE49-F238E27FC236}">
                <a16:creationId xmlns:a16="http://schemas.microsoft.com/office/drawing/2014/main" id="{66D5CD72-79D3-4D2B-8300-80BB933F2964}"/>
              </a:ext>
            </a:extLst>
          </p:cNvPr>
          <p:cNvSpPr txBox="1"/>
          <p:nvPr/>
        </p:nvSpPr>
        <p:spPr>
          <a:xfrm>
            <a:off x="137557" y="1701063"/>
            <a:ext cx="2351023" cy="1292662"/>
          </a:xfrm>
          <a:prstGeom prst="rect">
            <a:avLst/>
          </a:prstGeom>
          <a:noFill/>
        </p:spPr>
        <p:txBody>
          <a:bodyPr wrap="square" rtlCol="0">
            <a:spAutoFit/>
          </a:bodyPr>
          <a:lstStyle/>
          <a:p>
            <a:pPr algn="ctr"/>
            <a:r>
              <a:rPr kumimoji="1" lang="en-US" altLang="ja-JP" b="1" dirty="0"/>
              <a:t>1953</a:t>
            </a:r>
            <a:r>
              <a:rPr kumimoji="1" lang="ja-JP" altLang="en-US" b="1" dirty="0"/>
              <a:t>年</a:t>
            </a:r>
            <a:r>
              <a:rPr kumimoji="1" lang="en-US" altLang="ja-JP" b="1" dirty="0"/>
              <a:t>8</a:t>
            </a:r>
            <a:r>
              <a:rPr kumimoji="1" lang="ja-JP" altLang="en-US" b="1" dirty="0"/>
              <a:t>月</a:t>
            </a:r>
            <a:r>
              <a:rPr kumimoji="1" lang="en-US" altLang="ja-JP" b="1" dirty="0"/>
              <a:t>28</a:t>
            </a:r>
            <a:r>
              <a:rPr kumimoji="1" lang="ja-JP" altLang="en-US" b="1" dirty="0"/>
              <a:t>日</a:t>
            </a:r>
            <a:endParaRPr kumimoji="1" lang="en-US" altLang="ja-JP" b="1" dirty="0"/>
          </a:p>
          <a:p>
            <a:pPr algn="ctr"/>
            <a:r>
              <a:rPr kumimoji="1" lang="ja-JP" altLang="en-US" b="1" dirty="0"/>
              <a:t>日本初のテレビＣＭ</a:t>
            </a:r>
            <a:endParaRPr kumimoji="1" lang="en-US" altLang="ja-JP" b="1" dirty="0"/>
          </a:p>
          <a:p>
            <a:pPr algn="ctr"/>
            <a:endParaRPr lang="en-US" altLang="ja-JP" b="1" dirty="0"/>
          </a:p>
          <a:p>
            <a:pPr algn="ctr"/>
            <a:r>
              <a:rPr kumimoji="1" lang="ja-JP" altLang="en-US" sz="2400" dirty="0"/>
              <a:t>精工舎</a:t>
            </a:r>
          </a:p>
        </p:txBody>
      </p:sp>
      <p:sp>
        <p:nvSpPr>
          <p:cNvPr id="6" name="テキスト ボックス 5">
            <a:extLst>
              <a:ext uri="{FF2B5EF4-FFF2-40B4-BE49-F238E27FC236}">
                <a16:creationId xmlns:a16="http://schemas.microsoft.com/office/drawing/2014/main" id="{6ED3D910-26BE-4F30-B780-222DA885C17A}"/>
              </a:ext>
            </a:extLst>
          </p:cNvPr>
          <p:cNvSpPr txBox="1"/>
          <p:nvPr/>
        </p:nvSpPr>
        <p:spPr>
          <a:xfrm>
            <a:off x="3497526" y="1778006"/>
            <a:ext cx="2441694" cy="1138773"/>
          </a:xfrm>
          <a:prstGeom prst="rect">
            <a:avLst/>
          </a:prstGeom>
          <a:noFill/>
        </p:spPr>
        <p:txBody>
          <a:bodyPr wrap="none" rtlCol="0">
            <a:spAutoFit/>
          </a:bodyPr>
          <a:lstStyle/>
          <a:p>
            <a:pPr algn="ctr"/>
            <a:r>
              <a:rPr kumimoji="1" lang="en-US" altLang="ja-JP" b="1" dirty="0"/>
              <a:t>1960</a:t>
            </a:r>
            <a:r>
              <a:rPr kumimoji="1" lang="ja-JP" altLang="en-US" b="1" dirty="0"/>
              <a:t>年代</a:t>
            </a:r>
            <a:endParaRPr kumimoji="1" lang="en-US" altLang="ja-JP" b="1" dirty="0"/>
          </a:p>
          <a:p>
            <a:endParaRPr lang="en-US" altLang="ja-JP" dirty="0"/>
          </a:p>
          <a:p>
            <a:r>
              <a:rPr kumimoji="1" lang="ja-JP" altLang="en-US" sz="1600" dirty="0"/>
              <a:t>カルビーかっぱえびせん</a:t>
            </a:r>
            <a:endParaRPr kumimoji="1" lang="en-US" altLang="ja-JP" sz="1600" dirty="0"/>
          </a:p>
          <a:p>
            <a:endParaRPr kumimoji="1" lang="ja-JP" altLang="en-US" sz="1600" dirty="0"/>
          </a:p>
        </p:txBody>
      </p:sp>
      <p:sp>
        <p:nvSpPr>
          <p:cNvPr id="7" name="テキスト ボックス 6">
            <a:extLst>
              <a:ext uri="{FF2B5EF4-FFF2-40B4-BE49-F238E27FC236}">
                <a16:creationId xmlns:a16="http://schemas.microsoft.com/office/drawing/2014/main" id="{8FCDA6E3-72D9-4157-829D-E218E7EB0856}"/>
              </a:ext>
            </a:extLst>
          </p:cNvPr>
          <p:cNvSpPr txBox="1"/>
          <p:nvPr/>
        </p:nvSpPr>
        <p:spPr>
          <a:xfrm>
            <a:off x="7151015" y="1763202"/>
            <a:ext cx="1767343" cy="1200329"/>
          </a:xfrm>
          <a:prstGeom prst="rect">
            <a:avLst/>
          </a:prstGeom>
          <a:noFill/>
        </p:spPr>
        <p:txBody>
          <a:bodyPr wrap="square" rtlCol="0">
            <a:spAutoFit/>
          </a:bodyPr>
          <a:lstStyle/>
          <a:p>
            <a:pPr algn="ctr"/>
            <a:r>
              <a:rPr kumimoji="1" lang="en-US" altLang="ja-JP" b="1" dirty="0"/>
              <a:t>1970</a:t>
            </a:r>
            <a:r>
              <a:rPr kumimoji="1" lang="ja-JP" altLang="en-US" b="1" dirty="0"/>
              <a:t>年代</a:t>
            </a:r>
            <a:endParaRPr kumimoji="1" lang="en-US" altLang="ja-JP" b="1" dirty="0"/>
          </a:p>
          <a:p>
            <a:pPr algn="ctr"/>
            <a:endParaRPr lang="en-US" altLang="ja-JP" dirty="0"/>
          </a:p>
          <a:p>
            <a:pPr algn="ctr"/>
            <a:r>
              <a:rPr kumimoji="1" lang="ja-JP" altLang="en-US" dirty="0"/>
              <a:t>リポビタンＤ</a:t>
            </a:r>
            <a:endParaRPr kumimoji="1" lang="en-US" altLang="ja-JP" dirty="0"/>
          </a:p>
          <a:p>
            <a:pPr algn="ctr"/>
            <a:r>
              <a:rPr kumimoji="1" lang="ja-JP" altLang="en-US" dirty="0"/>
              <a:t>（大正製薬）</a:t>
            </a:r>
          </a:p>
        </p:txBody>
      </p:sp>
      <p:sp>
        <p:nvSpPr>
          <p:cNvPr id="11" name="テキスト ボックス 10">
            <a:extLst>
              <a:ext uri="{FF2B5EF4-FFF2-40B4-BE49-F238E27FC236}">
                <a16:creationId xmlns:a16="http://schemas.microsoft.com/office/drawing/2014/main" id="{D4D9D361-7EEC-45E8-8E2B-9BF496FF4E0A}"/>
              </a:ext>
            </a:extLst>
          </p:cNvPr>
          <p:cNvSpPr txBox="1"/>
          <p:nvPr/>
        </p:nvSpPr>
        <p:spPr>
          <a:xfrm>
            <a:off x="3497526" y="3341057"/>
            <a:ext cx="1338828" cy="1200329"/>
          </a:xfrm>
          <a:prstGeom prst="rect">
            <a:avLst/>
          </a:prstGeom>
          <a:noFill/>
        </p:spPr>
        <p:txBody>
          <a:bodyPr wrap="none" rtlCol="0">
            <a:spAutoFit/>
          </a:bodyPr>
          <a:lstStyle/>
          <a:p>
            <a:pPr algn="ctr"/>
            <a:r>
              <a:rPr kumimoji="1" lang="en-US" altLang="ja-JP" b="1" dirty="0"/>
              <a:t>1980</a:t>
            </a:r>
            <a:r>
              <a:rPr kumimoji="1" lang="ja-JP" altLang="en-US" b="1" dirty="0"/>
              <a:t>年代</a:t>
            </a:r>
            <a:endParaRPr kumimoji="1" lang="en-US" altLang="ja-JP" b="1" dirty="0"/>
          </a:p>
          <a:p>
            <a:pPr algn="ctr"/>
            <a:endParaRPr lang="en-US" altLang="ja-JP" dirty="0"/>
          </a:p>
          <a:p>
            <a:pPr algn="ctr"/>
            <a:r>
              <a:rPr kumimoji="1" lang="ja-JP" altLang="en-US" dirty="0"/>
              <a:t>学習雑誌</a:t>
            </a:r>
            <a:endParaRPr kumimoji="1" lang="en-US" altLang="ja-JP" dirty="0"/>
          </a:p>
          <a:p>
            <a:pPr algn="ctr"/>
            <a:r>
              <a:rPr kumimoji="1" lang="ja-JP" altLang="en-US" dirty="0"/>
              <a:t>（小学館）</a:t>
            </a:r>
          </a:p>
        </p:txBody>
      </p:sp>
      <p:sp>
        <p:nvSpPr>
          <p:cNvPr id="16" name="テキスト ボックス 15">
            <a:extLst>
              <a:ext uri="{FF2B5EF4-FFF2-40B4-BE49-F238E27FC236}">
                <a16:creationId xmlns:a16="http://schemas.microsoft.com/office/drawing/2014/main" id="{74902D01-501D-4F2E-B38D-71A31C1E1DEC}"/>
              </a:ext>
            </a:extLst>
          </p:cNvPr>
          <p:cNvSpPr txBox="1"/>
          <p:nvPr/>
        </p:nvSpPr>
        <p:spPr>
          <a:xfrm>
            <a:off x="6876858" y="3331009"/>
            <a:ext cx="1178528" cy="1200329"/>
          </a:xfrm>
          <a:prstGeom prst="rect">
            <a:avLst/>
          </a:prstGeom>
          <a:noFill/>
        </p:spPr>
        <p:txBody>
          <a:bodyPr wrap="none" rtlCol="0">
            <a:spAutoFit/>
          </a:bodyPr>
          <a:lstStyle/>
          <a:p>
            <a:pPr algn="ctr"/>
            <a:r>
              <a:rPr kumimoji="1" lang="en-US" altLang="ja-JP" b="1" dirty="0"/>
              <a:t>1990</a:t>
            </a:r>
            <a:r>
              <a:rPr kumimoji="1" lang="ja-JP" altLang="en-US" b="1" dirty="0"/>
              <a:t>年代</a:t>
            </a:r>
            <a:endParaRPr kumimoji="1" lang="en-US" altLang="ja-JP" b="1" dirty="0"/>
          </a:p>
          <a:p>
            <a:pPr algn="ctr"/>
            <a:endParaRPr lang="en-US" altLang="ja-JP" dirty="0"/>
          </a:p>
          <a:p>
            <a:pPr algn="ctr"/>
            <a:r>
              <a:rPr kumimoji="1" lang="ja-JP" altLang="en-US" dirty="0"/>
              <a:t>セコム</a:t>
            </a:r>
            <a:endParaRPr kumimoji="1" lang="en-US" altLang="ja-JP" dirty="0"/>
          </a:p>
          <a:p>
            <a:pPr algn="ctr"/>
            <a:endParaRPr kumimoji="1" lang="ja-JP" altLang="en-US" dirty="0"/>
          </a:p>
        </p:txBody>
      </p:sp>
      <p:sp>
        <p:nvSpPr>
          <p:cNvPr id="17" name="テキスト ボックス 16">
            <a:extLst>
              <a:ext uri="{FF2B5EF4-FFF2-40B4-BE49-F238E27FC236}">
                <a16:creationId xmlns:a16="http://schemas.microsoft.com/office/drawing/2014/main" id="{43E28FF2-88E7-4E50-89E6-68EE76785A31}"/>
              </a:ext>
            </a:extLst>
          </p:cNvPr>
          <p:cNvSpPr txBox="1"/>
          <p:nvPr/>
        </p:nvSpPr>
        <p:spPr>
          <a:xfrm>
            <a:off x="9779913" y="3393811"/>
            <a:ext cx="2076859" cy="919424"/>
          </a:xfrm>
          <a:prstGeom prst="rect">
            <a:avLst/>
          </a:prstGeom>
          <a:noFill/>
        </p:spPr>
        <p:txBody>
          <a:bodyPr wrap="square" rtlCol="0">
            <a:spAutoFit/>
          </a:bodyPr>
          <a:lstStyle/>
          <a:p>
            <a:pPr algn="ctr"/>
            <a:r>
              <a:rPr kumimoji="1" lang="en-US" altLang="ja-JP" b="1" dirty="0"/>
              <a:t>2000</a:t>
            </a:r>
            <a:r>
              <a:rPr kumimoji="1" lang="ja-JP" altLang="en-US" b="1" dirty="0"/>
              <a:t>年代</a:t>
            </a:r>
            <a:endParaRPr kumimoji="1" lang="en-US" altLang="ja-JP" b="1" dirty="0"/>
          </a:p>
          <a:p>
            <a:pPr algn="ctr"/>
            <a:endParaRPr lang="en-US" altLang="ja-JP" dirty="0"/>
          </a:p>
          <a:p>
            <a:pPr algn="ctr"/>
            <a:r>
              <a:rPr kumimoji="1" lang="ja-JP" altLang="en-US" dirty="0"/>
              <a:t>タケモトピアノ</a:t>
            </a:r>
          </a:p>
        </p:txBody>
      </p:sp>
      <p:sp>
        <p:nvSpPr>
          <p:cNvPr id="24" name="正方形/長方形 23">
            <a:extLst>
              <a:ext uri="{FF2B5EF4-FFF2-40B4-BE49-F238E27FC236}">
                <a16:creationId xmlns:a16="http://schemas.microsoft.com/office/drawing/2014/main" id="{1269AC06-EC2E-43E6-A7D5-AB0F9BEB3670}"/>
              </a:ext>
            </a:extLst>
          </p:cNvPr>
          <p:cNvSpPr/>
          <p:nvPr/>
        </p:nvSpPr>
        <p:spPr>
          <a:xfrm>
            <a:off x="-10418" y="235711"/>
            <a:ext cx="4698722" cy="769441"/>
          </a:xfrm>
          <a:prstGeom prst="rect">
            <a:avLst/>
          </a:prstGeom>
          <a:noFill/>
        </p:spPr>
        <p:txBody>
          <a:bodyPr wrap="none" lIns="91440" tIns="45720" rIns="91440" bIns="45720">
            <a:spAutoFit/>
          </a:bodyPr>
          <a:lstStyle/>
          <a:p>
            <a:pPr algn="ctr"/>
            <a:r>
              <a:rPr lang="ja-JP" altLang="en-US" sz="4400" b="0" cap="none" spc="0" dirty="0">
                <a:ln w="0"/>
                <a:solidFill>
                  <a:schemeClr val="tx1"/>
                </a:solidFill>
                <a:effectLst>
                  <a:outerShdw blurRad="38100" dist="19050" dir="2700000" algn="tl" rotWithShape="0">
                    <a:schemeClr val="dk1">
                      <a:alpha val="40000"/>
                    </a:schemeClr>
                  </a:outerShdw>
                </a:effectLst>
              </a:rPr>
              <a:t>テレビＣＭの歴史</a:t>
            </a:r>
          </a:p>
        </p:txBody>
      </p:sp>
    </p:spTree>
    <p:extLst>
      <p:ext uri="{BB962C8B-B14F-4D97-AF65-F5344CB8AC3E}">
        <p14:creationId xmlns:p14="http://schemas.microsoft.com/office/powerpoint/2010/main" val="2660852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18</a:t>
            </a:fld>
            <a:endParaRPr lang="ja-JP" altLang="en-US" dirty="0"/>
          </a:p>
        </p:txBody>
      </p:sp>
      <p:sp>
        <p:nvSpPr>
          <p:cNvPr id="4" name="タイトル 2"/>
          <p:cNvSpPr txBox="1">
            <a:spLocks/>
          </p:cNvSpPr>
          <p:nvPr/>
        </p:nvSpPr>
        <p:spPr>
          <a:xfrm>
            <a:off x="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a:t>一般的な</a:t>
            </a:r>
            <a:r>
              <a:rPr lang="en-US" altLang="ja-JP"/>
              <a:t>CM</a:t>
            </a:r>
            <a:r>
              <a:rPr lang="ja-JP" altLang="en-US"/>
              <a:t>の特徴</a:t>
            </a:r>
            <a:endParaRPr lang="ja-JP" altLang="en-US" dirty="0"/>
          </a:p>
        </p:txBody>
      </p:sp>
      <p:sp>
        <p:nvSpPr>
          <p:cNvPr id="5" name="スライド番号プレースホルダー 1"/>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18</a:t>
            </a:fld>
            <a:endParaRPr lang="ja-JP" altLang="en-US" dirty="0"/>
          </a:p>
        </p:txBody>
      </p:sp>
      <p:sp>
        <p:nvSpPr>
          <p:cNvPr id="6" name="テキスト ボックス 5">
            <a:extLst>
              <a:ext uri="{FF2B5EF4-FFF2-40B4-BE49-F238E27FC236}">
                <a16:creationId xmlns:a16="http://schemas.microsoft.com/office/drawing/2014/main" id="{99429769-2ABC-40FE-913B-A78B07F19CA5}"/>
              </a:ext>
            </a:extLst>
          </p:cNvPr>
          <p:cNvSpPr txBox="1"/>
          <p:nvPr/>
        </p:nvSpPr>
        <p:spPr>
          <a:xfrm>
            <a:off x="1216959" y="3045758"/>
            <a:ext cx="10320618" cy="1808380"/>
          </a:xfrm>
          <a:prstGeom prst="rect">
            <a:avLst/>
          </a:prstGeom>
          <a:noFill/>
          <a:ln w="38100">
            <a:noFill/>
          </a:ln>
        </p:spPr>
        <p:txBody>
          <a:bodyPr wrap="square" rtlCol="0">
            <a:spAutoFit/>
          </a:bodyPr>
          <a:lstStyle/>
          <a:p>
            <a:pPr marL="285750" indent="-285750">
              <a:buFont typeface="Arial" panose="020B0604020202020204" pitchFamily="34" charset="0"/>
              <a:buChar char="•"/>
            </a:pPr>
            <a:r>
              <a:rPr kumimoji="1" lang="ja-JP" altLang="en-US" sz="3200" dirty="0"/>
              <a:t>時代ごとに好感度の高い人気タレントを起用している</a:t>
            </a:r>
            <a:endParaRPr kumimoji="1" lang="en-US" altLang="ja-JP" sz="3200" dirty="0"/>
          </a:p>
          <a:p>
            <a:pPr marL="285750" indent="-285750">
              <a:lnSpc>
                <a:spcPct val="300000"/>
              </a:lnSpc>
              <a:buFont typeface="Arial" panose="020B0604020202020204" pitchFamily="34" charset="0"/>
              <a:buChar char="•"/>
            </a:pPr>
            <a:r>
              <a:rPr lang="ja-JP" altLang="en-US" sz="3200" dirty="0"/>
              <a:t>誰が見ても分かりやすい</a:t>
            </a:r>
            <a:r>
              <a:rPr lang="en-US" altLang="ja-JP" sz="3200" dirty="0"/>
              <a:t>CM</a:t>
            </a:r>
            <a:r>
              <a:rPr lang="ja-JP" altLang="en-US" sz="3200" dirty="0"/>
              <a:t>になっている。</a:t>
            </a:r>
            <a:endParaRPr kumimoji="1" lang="ja-JP" altLang="en-US" sz="3200" dirty="0"/>
          </a:p>
        </p:txBody>
      </p:sp>
      <p:sp>
        <p:nvSpPr>
          <p:cNvPr id="7" name="テキスト ボックス 6">
            <a:extLst>
              <a:ext uri="{FF2B5EF4-FFF2-40B4-BE49-F238E27FC236}">
                <a16:creationId xmlns:a16="http://schemas.microsoft.com/office/drawing/2014/main" id="{1B915A95-D3AC-4EFD-B565-6538D9ED4A87}"/>
              </a:ext>
            </a:extLst>
          </p:cNvPr>
          <p:cNvSpPr txBox="1"/>
          <p:nvPr/>
        </p:nvSpPr>
        <p:spPr>
          <a:xfrm>
            <a:off x="732865" y="1325563"/>
            <a:ext cx="4746811" cy="523220"/>
          </a:xfrm>
          <a:prstGeom prst="rect">
            <a:avLst/>
          </a:prstGeom>
          <a:noFill/>
        </p:spPr>
        <p:txBody>
          <a:bodyPr wrap="square" rtlCol="0">
            <a:spAutoFit/>
          </a:bodyPr>
          <a:lstStyle/>
          <a:p>
            <a:r>
              <a:rPr kumimoji="1" lang="ja-JP" altLang="en-US" sz="2800" dirty="0"/>
              <a:t>一般的な</a:t>
            </a:r>
            <a:r>
              <a:rPr kumimoji="1" lang="en-US" altLang="ja-JP" sz="2800" dirty="0"/>
              <a:t>CM</a:t>
            </a:r>
            <a:r>
              <a:rPr kumimoji="1" lang="ja-JP" altLang="en-US" sz="2800" dirty="0"/>
              <a:t>は</a:t>
            </a:r>
            <a:r>
              <a:rPr kumimoji="1" lang="en-US" altLang="ja-JP" sz="2800" dirty="0"/>
              <a:t>…</a:t>
            </a:r>
            <a:endParaRPr kumimoji="1" lang="ja-JP" altLang="en-US" sz="2800" dirty="0"/>
          </a:p>
        </p:txBody>
      </p:sp>
    </p:spTree>
    <p:extLst>
      <p:ext uri="{BB962C8B-B14F-4D97-AF65-F5344CB8AC3E}">
        <p14:creationId xmlns:p14="http://schemas.microsoft.com/office/powerpoint/2010/main" val="777210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19</a:t>
            </a:fld>
            <a:endParaRPr lang="ja-JP" altLang="en-US" dirty="0"/>
          </a:p>
        </p:txBody>
      </p:sp>
      <p:sp>
        <p:nvSpPr>
          <p:cNvPr id="3" name="タイトル 1"/>
          <p:cNvSpPr txBox="1">
            <a:spLocks/>
          </p:cNvSpPr>
          <p:nvPr/>
        </p:nvSpPr>
        <p:spPr>
          <a:xfrm>
            <a:off x="0" y="96332"/>
            <a:ext cx="13173389" cy="1647930"/>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現状分析</a:t>
            </a:r>
            <a:endParaRPr lang="en-US" altLang="ja-JP" dirty="0"/>
          </a:p>
          <a:p>
            <a:r>
              <a:rPr lang="ja-JP" altLang="en-US" dirty="0"/>
              <a:t>　　　（一般的な</a:t>
            </a:r>
            <a:r>
              <a:rPr lang="en-US" altLang="ja-JP" dirty="0"/>
              <a:t>CM</a:t>
            </a:r>
            <a:r>
              <a:rPr lang="ja-JP" altLang="en-US" dirty="0"/>
              <a:t>とマニアックＣＭの比較）</a:t>
            </a:r>
          </a:p>
        </p:txBody>
      </p:sp>
      <p:sp>
        <p:nvSpPr>
          <p:cNvPr id="4" name="スライド番号プレースホルダー 2"/>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19</a:t>
            </a:fld>
            <a:endParaRPr lang="ja-JP" altLang="en-US"/>
          </a:p>
        </p:txBody>
      </p:sp>
      <p:sp>
        <p:nvSpPr>
          <p:cNvPr id="5" name="テキスト ボックス 4"/>
          <p:cNvSpPr txBox="1"/>
          <p:nvPr/>
        </p:nvSpPr>
        <p:spPr>
          <a:xfrm>
            <a:off x="1005840" y="1959429"/>
            <a:ext cx="8895806" cy="1815882"/>
          </a:xfrm>
          <a:prstGeom prst="rect">
            <a:avLst/>
          </a:prstGeom>
          <a:noFill/>
        </p:spPr>
        <p:txBody>
          <a:bodyPr wrap="square" rtlCol="0">
            <a:spAutoFit/>
          </a:bodyPr>
          <a:lstStyle/>
          <a:p>
            <a:r>
              <a:rPr kumimoji="1" lang="en-US" altLang="ja-JP" sz="2800" dirty="0"/>
              <a:t>〈</a:t>
            </a:r>
            <a:r>
              <a:rPr kumimoji="1" lang="ja-JP" altLang="en-US" sz="2800" dirty="0"/>
              <a:t>一般的な</a:t>
            </a:r>
            <a:r>
              <a:rPr kumimoji="1" lang="en-US" altLang="ja-JP" sz="2800" dirty="0"/>
              <a:t>CM</a:t>
            </a:r>
            <a:r>
              <a:rPr lang="en-US" altLang="ja-JP" sz="2800" dirty="0"/>
              <a:t>〉</a:t>
            </a:r>
          </a:p>
          <a:p>
            <a:r>
              <a:rPr kumimoji="1" lang="ja-JP" altLang="en-US" sz="2800" dirty="0"/>
              <a:t>・好感度の高い人気タレントを起用し、</a:t>
            </a:r>
            <a:r>
              <a:rPr lang="ja-JP" altLang="en-US" sz="2800" dirty="0"/>
              <a:t>ブランドの好感度も高めようとしている</a:t>
            </a:r>
            <a:endParaRPr lang="en-US" altLang="ja-JP" sz="2800" dirty="0"/>
          </a:p>
          <a:p>
            <a:r>
              <a:rPr kumimoji="1" lang="ja-JP" altLang="en-US" sz="2800" dirty="0"/>
              <a:t>・誰が見ても分かりやすいような</a:t>
            </a:r>
            <a:r>
              <a:rPr kumimoji="1" lang="en-US" altLang="ja-JP" sz="2800" dirty="0"/>
              <a:t>CM</a:t>
            </a:r>
            <a:r>
              <a:rPr kumimoji="1" lang="ja-JP" altLang="en-US" sz="2800" dirty="0"/>
              <a:t>が多い</a:t>
            </a:r>
          </a:p>
        </p:txBody>
      </p:sp>
      <p:sp>
        <p:nvSpPr>
          <p:cNvPr id="6" name="テキスト ボックス 5"/>
          <p:cNvSpPr txBox="1"/>
          <p:nvPr/>
        </p:nvSpPr>
        <p:spPr>
          <a:xfrm>
            <a:off x="1005840" y="4155999"/>
            <a:ext cx="8647611" cy="2523768"/>
          </a:xfrm>
          <a:prstGeom prst="rect">
            <a:avLst/>
          </a:prstGeom>
          <a:noFill/>
        </p:spPr>
        <p:txBody>
          <a:bodyPr wrap="square" rtlCol="0">
            <a:spAutoFit/>
          </a:bodyPr>
          <a:lstStyle/>
          <a:p>
            <a:r>
              <a:rPr kumimoji="1" lang="en-US" altLang="ja-JP" sz="2800" dirty="0"/>
              <a:t>〈</a:t>
            </a:r>
            <a:r>
              <a:rPr kumimoji="1" lang="ja-JP" altLang="en-US" sz="2800" dirty="0"/>
              <a:t>マニアック</a:t>
            </a:r>
            <a:r>
              <a:rPr kumimoji="1" lang="en-US" altLang="ja-JP" sz="2800" dirty="0"/>
              <a:t>CM〉</a:t>
            </a:r>
          </a:p>
          <a:p>
            <a:r>
              <a:rPr lang="ja-JP" altLang="en-US" sz="2800" dirty="0"/>
              <a:t>・キャラクターに</a:t>
            </a:r>
            <a:r>
              <a:rPr lang="ja-JP" altLang="en-US" sz="2800" b="1" u="sng" dirty="0">
                <a:solidFill>
                  <a:srgbClr val="FF0000"/>
                </a:solidFill>
              </a:rPr>
              <a:t>世界観・設定</a:t>
            </a:r>
            <a:r>
              <a:rPr lang="ja-JP" altLang="en-US" sz="2800" dirty="0"/>
              <a:t>があるため、創作しやすい</a:t>
            </a:r>
            <a:endParaRPr lang="en-US" altLang="ja-JP" dirty="0"/>
          </a:p>
          <a:p>
            <a:r>
              <a:rPr kumimoji="1" lang="ja-JP" altLang="en-US" sz="2800" dirty="0"/>
              <a:t>・</a:t>
            </a:r>
            <a:r>
              <a:rPr lang="ja-JP" altLang="en-US" sz="2800" dirty="0"/>
              <a:t>コアなファンが喜ぶような知識やキャラクターを入れることが多い</a:t>
            </a:r>
          </a:p>
          <a:p>
            <a:endParaRPr kumimoji="1" lang="ja-JP" altLang="en-US" dirty="0"/>
          </a:p>
        </p:txBody>
      </p:sp>
    </p:spTree>
    <p:extLst>
      <p:ext uri="{BB962C8B-B14F-4D97-AF65-F5344CB8AC3E}">
        <p14:creationId xmlns:p14="http://schemas.microsoft.com/office/powerpoint/2010/main" val="3864102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3CE3DA-C870-4985-9BA4-AA3A64106F1B}"/>
              </a:ext>
            </a:extLst>
          </p:cNvPr>
          <p:cNvSpPr>
            <a:spLocks noGrp="1"/>
          </p:cNvSpPr>
          <p:nvPr>
            <p:ph type="title"/>
          </p:nvPr>
        </p:nvSpPr>
        <p:spPr>
          <a:xfrm>
            <a:off x="0" y="0"/>
            <a:ext cx="10515600" cy="1325563"/>
          </a:xfrm>
        </p:spPr>
        <p:txBody>
          <a:bodyPr/>
          <a:lstStyle/>
          <a:p>
            <a:r>
              <a:rPr kumimoji="1" lang="ja-JP" altLang="en-US" dirty="0"/>
              <a:t>研究概要</a:t>
            </a:r>
          </a:p>
        </p:txBody>
      </p:sp>
      <p:sp>
        <p:nvSpPr>
          <p:cNvPr id="7" name="テキスト ボックス 6">
            <a:extLst>
              <a:ext uri="{FF2B5EF4-FFF2-40B4-BE49-F238E27FC236}">
                <a16:creationId xmlns:a16="http://schemas.microsoft.com/office/drawing/2014/main" id="{A4DB23F4-BE9C-4CC0-9F3B-A30E2F1559B8}"/>
              </a:ext>
            </a:extLst>
          </p:cNvPr>
          <p:cNvSpPr txBox="1"/>
          <p:nvPr/>
        </p:nvSpPr>
        <p:spPr>
          <a:xfrm>
            <a:off x="668158" y="2338766"/>
            <a:ext cx="10947349" cy="2246769"/>
          </a:xfrm>
          <a:prstGeom prst="rect">
            <a:avLst/>
          </a:prstGeom>
          <a:noFill/>
        </p:spPr>
        <p:txBody>
          <a:bodyPr wrap="square" rtlCol="0">
            <a:spAutoFit/>
          </a:bodyPr>
          <a:lstStyle/>
          <a:p>
            <a:r>
              <a:rPr kumimoji="1" lang="ja-JP" altLang="en-US" sz="2800" dirty="0"/>
              <a:t>　近年、キャラクターのコアなファンに向けたマーケティングが企業により展開されている。</a:t>
            </a:r>
            <a:endParaRPr kumimoji="1" lang="en-US" altLang="ja-JP" sz="2800" dirty="0"/>
          </a:p>
          <a:p>
            <a:r>
              <a:rPr lang="ja-JP" altLang="en-US" sz="2800" dirty="0"/>
              <a:t>　そこで、本研究では、企業からのコアなファンに向けた</a:t>
            </a:r>
            <a:r>
              <a:rPr lang="en-US" altLang="ja-JP" sz="2800" dirty="0"/>
              <a:t>CM</a:t>
            </a:r>
            <a:r>
              <a:rPr lang="ja-JP" altLang="en-US" sz="2800" dirty="0"/>
              <a:t>に焦点を置き、そのような</a:t>
            </a:r>
            <a:r>
              <a:rPr lang="en-US" altLang="ja-JP" sz="2800" dirty="0"/>
              <a:t>CM</a:t>
            </a:r>
            <a:r>
              <a:rPr lang="ja-JP" altLang="en-US" sz="2800" dirty="0"/>
              <a:t>がコアなファンにどのような影響を与えるかを研究する。</a:t>
            </a:r>
            <a:endParaRPr lang="en-US" altLang="ja-JP" sz="2800" dirty="0"/>
          </a:p>
        </p:txBody>
      </p:sp>
      <p:sp>
        <p:nvSpPr>
          <p:cNvPr id="5" name="スライド番号プレースホルダー 4"/>
          <p:cNvSpPr>
            <a:spLocks noGrp="1"/>
          </p:cNvSpPr>
          <p:nvPr>
            <p:ph type="sldNum" sz="quarter" idx="12"/>
          </p:nvPr>
        </p:nvSpPr>
        <p:spPr/>
        <p:txBody>
          <a:bodyPr/>
          <a:lstStyle/>
          <a:p>
            <a:fld id="{48FC8B6F-7A3F-41C2-816E-EF1E0306B659}" type="slidenum">
              <a:rPr kumimoji="1" lang="ja-JP" altLang="en-US" smtClean="0"/>
              <a:t>2</a:t>
            </a:fld>
            <a:endParaRPr kumimoji="1" lang="ja-JP" altLang="en-US"/>
          </a:p>
        </p:txBody>
      </p:sp>
    </p:spTree>
    <p:extLst>
      <p:ext uri="{BB962C8B-B14F-4D97-AF65-F5344CB8AC3E}">
        <p14:creationId xmlns:p14="http://schemas.microsoft.com/office/powerpoint/2010/main" val="40762874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20091" y="2923598"/>
            <a:ext cx="10515600" cy="1325563"/>
          </a:xfrm>
        </p:spPr>
        <p:txBody>
          <a:bodyPr/>
          <a:lstStyle/>
          <a:p>
            <a:r>
              <a:rPr kumimoji="1" lang="ja-JP" altLang="en-US" dirty="0"/>
              <a:t>では、一般的な</a:t>
            </a:r>
            <a:r>
              <a:rPr kumimoji="1" lang="en-US" altLang="ja-JP" dirty="0"/>
              <a:t>CM</a:t>
            </a:r>
            <a:r>
              <a:rPr kumimoji="1" lang="ja-JP" altLang="en-US" dirty="0"/>
              <a:t>とマニアック</a:t>
            </a:r>
            <a:r>
              <a:rPr kumimoji="1" lang="en-US" altLang="ja-JP" dirty="0"/>
              <a:t>CM</a:t>
            </a:r>
            <a:r>
              <a:rPr kumimoji="1" lang="ja-JP" altLang="en-US" dirty="0"/>
              <a:t>は、</a:t>
            </a:r>
            <a:r>
              <a:rPr kumimoji="1" lang="en-US" altLang="ja-JP" b="1" dirty="0">
                <a:solidFill>
                  <a:srgbClr val="FF0000"/>
                </a:solidFill>
              </a:rPr>
              <a:t>CM</a:t>
            </a:r>
            <a:r>
              <a:rPr kumimoji="1" lang="ja-JP" altLang="en-US" b="1" dirty="0">
                <a:solidFill>
                  <a:srgbClr val="FF0000"/>
                </a:solidFill>
              </a:rPr>
              <a:t>効果</a:t>
            </a:r>
            <a:r>
              <a:rPr kumimoji="1" lang="ja-JP" altLang="en-US" dirty="0"/>
              <a:t>に違いがあるのか。</a:t>
            </a:r>
          </a:p>
        </p:txBody>
      </p:sp>
    </p:spTree>
    <p:extLst>
      <p:ext uri="{BB962C8B-B14F-4D97-AF65-F5344CB8AC3E}">
        <p14:creationId xmlns:p14="http://schemas.microsoft.com/office/powerpoint/2010/main" val="21994559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683491" y="4036494"/>
            <a:ext cx="8450984" cy="2302620"/>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5" name="角丸四角形 4"/>
          <p:cNvSpPr/>
          <p:nvPr/>
        </p:nvSpPr>
        <p:spPr>
          <a:xfrm>
            <a:off x="683491" y="1502388"/>
            <a:ext cx="7204364" cy="2302620"/>
          </a:xfrm>
          <a:prstGeom prst="round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0" y="-27709"/>
            <a:ext cx="10515600" cy="1325563"/>
          </a:xfrm>
        </p:spPr>
        <p:txBody>
          <a:bodyPr/>
          <a:lstStyle/>
          <a:p>
            <a:r>
              <a:rPr kumimoji="1" lang="ja-JP" altLang="en-US" dirty="0"/>
              <a:t>現状分析（</a:t>
            </a:r>
            <a:r>
              <a:rPr lang="ja-JP" altLang="en-US" dirty="0"/>
              <a:t>効果</a:t>
            </a:r>
            <a:r>
              <a:rPr kumimoji="1" lang="ja-JP" altLang="en-US" dirty="0"/>
              <a:t>）</a:t>
            </a:r>
          </a:p>
        </p:txBody>
      </p:sp>
      <p:sp>
        <p:nvSpPr>
          <p:cNvPr id="3" name="正方形/長方形 2"/>
          <p:cNvSpPr/>
          <p:nvPr/>
        </p:nvSpPr>
        <p:spPr>
          <a:xfrm>
            <a:off x="883516" y="1765707"/>
            <a:ext cx="8001001" cy="1877437"/>
          </a:xfrm>
          <a:prstGeom prst="rect">
            <a:avLst/>
          </a:prstGeom>
        </p:spPr>
        <p:txBody>
          <a:bodyPr wrap="square">
            <a:spAutoFit/>
          </a:bodyPr>
          <a:lstStyle/>
          <a:p>
            <a:r>
              <a:rPr lang="ja-JP" altLang="en-US" sz="3200" dirty="0"/>
              <a:t>一般的な</a:t>
            </a:r>
            <a:r>
              <a:rPr lang="en-US" altLang="ja-JP" sz="3200" dirty="0"/>
              <a:t>CM</a:t>
            </a:r>
            <a:endParaRPr lang="en-US" altLang="ja-JP" sz="2800" dirty="0"/>
          </a:p>
          <a:p>
            <a:r>
              <a:rPr lang="ja-JP" altLang="en-US" sz="2800" dirty="0"/>
              <a:t>・短期間で</a:t>
            </a:r>
            <a:r>
              <a:rPr lang="ja-JP" altLang="en-US" sz="2800" dirty="0">
                <a:solidFill>
                  <a:srgbClr val="FF0000"/>
                </a:solidFill>
              </a:rPr>
              <a:t>知名度</a:t>
            </a:r>
            <a:r>
              <a:rPr lang="ja-JP" altLang="en-US" sz="2800" dirty="0"/>
              <a:t>を向上できる</a:t>
            </a:r>
            <a:endParaRPr lang="en-US" altLang="ja-JP" sz="2800" dirty="0"/>
          </a:p>
          <a:p>
            <a:r>
              <a:rPr lang="ja-JP" altLang="en-US" sz="2800" dirty="0"/>
              <a:t>・</a:t>
            </a:r>
            <a:r>
              <a:rPr lang="ja-JP" altLang="en-US" sz="2800" dirty="0">
                <a:solidFill>
                  <a:srgbClr val="FF0000"/>
                </a:solidFill>
              </a:rPr>
              <a:t>商品ブランドの信頼</a:t>
            </a:r>
            <a:r>
              <a:rPr lang="ja-JP" altLang="en-US" sz="2800" dirty="0"/>
              <a:t>を高められる</a:t>
            </a:r>
            <a:endParaRPr lang="en-US" altLang="ja-JP" sz="2800" dirty="0"/>
          </a:p>
          <a:p>
            <a:r>
              <a:rPr lang="ja-JP" altLang="en-US" sz="2800" dirty="0"/>
              <a:t>・</a:t>
            </a:r>
            <a:r>
              <a:rPr lang="ja-JP" altLang="en-US" sz="2800" dirty="0">
                <a:solidFill>
                  <a:srgbClr val="FF0000"/>
                </a:solidFill>
              </a:rPr>
              <a:t>顧客の印象</a:t>
            </a:r>
            <a:r>
              <a:rPr lang="ja-JP" altLang="en-US" sz="2800" dirty="0"/>
              <a:t>に残りやすい</a:t>
            </a:r>
          </a:p>
        </p:txBody>
      </p:sp>
      <p:sp>
        <p:nvSpPr>
          <p:cNvPr id="4" name="正方形/長方形 3"/>
          <p:cNvSpPr/>
          <p:nvPr/>
        </p:nvSpPr>
        <p:spPr>
          <a:xfrm>
            <a:off x="1038224" y="4241028"/>
            <a:ext cx="9067802" cy="2246769"/>
          </a:xfrm>
          <a:prstGeom prst="rect">
            <a:avLst/>
          </a:prstGeom>
        </p:spPr>
        <p:txBody>
          <a:bodyPr wrap="square">
            <a:spAutoFit/>
          </a:bodyPr>
          <a:lstStyle/>
          <a:p>
            <a:r>
              <a:rPr lang="ja-JP" altLang="en-US" sz="3200" dirty="0"/>
              <a:t>マニアック</a:t>
            </a:r>
            <a:r>
              <a:rPr lang="en-US" altLang="ja-JP" sz="3200" dirty="0"/>
              <a:t>CM</a:t>
            </a:r>
            <a:endParaRPr lang="en-US" altLang="ja-JP" sz="2800" dirty="0"/>
          </a:p>
          <a:p>
            <a:r>
              <a:rPr lang="ja-JP" altLang="en-US" sz="2800" dirty="0"/>
              <a:t>・広告が購買に繋がりやすい</a:t>
            </a:r>
            <a:endParaRPr lang="en-US" altLang="ja-JP" sz="2800" dirty="0"/>
          </a:p>
          <a:p>
            <a:r>
              <a:rPr lang="ja-JP" altLang="en-US" sz="2800" dirty="0"/>
              <a:t>・</a:t>
            </a:r>
            <a:r>
              <a:rPr lang="ja-JP" altLang="en-US" sz="2800" dirty="0">
                <a:solidFill>
                  <a:srgbClr val="FF0000"/>
                </a:solidFill>
              </a:rPr>
              <a:t>大量購入</a:t>
            </a:r>
            <a:r>
              <a:rPr lang="ja-JP" altLang="en-US" sz="2800" dirty="0"/>
              <a:t>に至る可能性</a:t>
            </a:r>
            <a:endParaRPr lang="en-US" altLang="ja-JP" sz="2800" dirty="0"/>
          </a:p>
          <a:p>
            <a:r>
              <a:rPr lang="ja-JP" altLang="en-US" sz="2800" dirty="0"/>
              <a:t>・ファンが企業に対する</a:t>
            </a:r>
            <a:r>
              <a:rPr lang="ja-JP" altLang="en-US" sz="2800" dirty="0">
                <a:solidFill>
                  <a:srgbClr val="FF0000"/>
                </a:solidFill>
              </a:rPr>
              <a:t>エンゲージメント</a:t>
            </a:r>
            <a:r>
              <a:rPr lang="ja-JP" altLang="en-US" sz="2800" dirty="0"/>
              <a:t>を行う</a:t>
            </a:r>
            <a:endParaRPr lang="en-US" altLang="ja-JP" sz="2800" dirty="0"/>
          </a:p>
          <a:p>
            <a:endParaRPr lang="en-US" altLang="ja-JP" sz="2400" dirty="0"/>
          </a:p>
        </p:txBody>
      </p:sp>
      <p:sp>
        <p:nvSpPr>
          <p:cNvPr id="9" name="スライド番号プレースホルダー 8"/>
          <p:cNvSpPr>
            <a:spLocks noGrp="1"/>
          </p:cNvSpPr>
          <p:nvPr>
            <p:ph type="sldNum" sz="quarter" idx="12"/>
          </p:nvPr>
        </p:nvSpPr>
        <p:spPr/>
        <p:txBody>
          <a:bodyPr/>
          <a:lstStyle/>
          <a:p>
            <a:fld id="{48FC8B6F-7A3F-41C2-816E-EF1E0306B659}" type="slidenum">
              <a:rPr kumimoji="1" lang="ja-JP" altLang="en-US" smtClean="0"/>
              <a:t>21</a:t>
            </a:fld>
            <a:endParaRPr kumimoji="1" lang="ja-JP" altLang="en-US"/>
          </a:p>
        </p:txBody>
      </p:sp>
    </p:spTree>
    <p:extLst>
      <p:ext uri="{BB962C8B-B14F-4D97-AF65-F5344CB8AC3E}">
        <p14:creationId xmlns:p14="http://schemas.microsoft.com/office/powerpoint/2010/main" val="34430063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46D63A-72C9-4B1F-8FEF-3FAD677BC27A}"/>
              </a:ext>
            </a:extLst>
          </p:cNvPr>
          <p:cNvSpPr>
            <a:spLocks noGrp="1"/>
          </p:cNvSpPr>
          <p:nvPr>
            <p:ph type="title"/>
          </p:nvPr>
        </p:nvSpPr>
        <p:spPr>
          <a:xfrm>
            <a:off x="0" y="0"/>
            <a:ext cx="10515600" cy="1325563"/>
          </a:xfrm>
        </p:spPr>
        <p:txBody>
          <a:bodyPr/>
          <a:lstStyle/>
          <a:p>
            <a:r>
              <a:rPr lang="ja-JP" altLang="en-US" dirty="0"/>
              <a:t>現状分析（コラボ</a:t>
            </a:r>
            <a:r>
              <a:rPr lang="en-US" altLang="ja-JP" dirty="0"/>
              <a:t>CM</a:t>
            </a:r>
            <a:r>
              <a:rPr lang="ja-JP" altLang="en-US" dirty="0"/>
              <a:t>）</a:t>
            </a:r>
            <a:endParaRPr kumimoji="1" lang="ja-JP" altLang="en-US" dirty="0"/>
          </a:p>
        </p:txBody>
      </p:sp>
      <p:sp>
        <p:nvSpPr>
          <p:cNvPr id="4" name="テキスト ボックス 3">
            <a:extLst>
              <a:ext uri="{FF2B5EF4-FFF2-40B4-BE49-F238E27FC236}">
                <a16:creationId xmlns:a16="http://schemas.microsoft.com/office/drawing/2014/main" id="{A5B0CAC0-8F09-4824-AF8E-8902C2887641}"/>
              </a:ext>
            </a:extLst>
          </p:cNvPr>
          <p:cNvSpPr txBox="1"/>
          <p:nvPr/>
        </p:nvSpPr>
        <p:spPr>
          <a:xfrm>
            <a:off x="838200" y="1789397"/>
            <a:ext cx="1005403" cy="584775"/>
          </a:xfrm>
          <a:prstGeom prst="rect">
            <a:avLst/>
          </a:prstGeom>
          <a:noFill/>
        </p:spPr>
        <p:txBody>
          <a:bodyPr wrap="none" rtlCol="0">
            <a:spAutoFit/>
          </a:bodyPr>
          <a:lstStyle/>
          <a:p>
            <a:r>
              <a:rPr kumimoji="1" lang="ja-JP" altLang="en-US" sz="3200" b="1" dirty="0"/>
              <a:t>事例</a:t>
            </a:r>
          </a:p>
        </p:txBody>
      </p:sp>
      <p:sp>
        <p:nvSpPr>
          <p:cNvPr id="5" name="テキスト ボックス 4">
            <a:extLst>
              <a:ext uri="{FF2B5EF4-FFF2-40B4-BE49-F238E27FC236}">
                <a16:creationId xmlns:a16="http://schemas.microsoft.com/office/drawing/2014/main" id="{BFA8695E-5809-4AA2-ABE8-320601F43147}"/>
              </a:ext>
            </a:extLst>
          </p:cNvPr>
          <p:cNvSpPr txBox="1"/>
          <p:nvPr/>
        </p:nvSpPr>
        <p:spPr>
          <a:xfrm>
            <a:off x="838200" y="2608000"/>
            <a:ext cx="5428129" cy="523220"/>
          </a:xfrm>
          <a:prstGeom prst="rect">
            <a:avLst/>
          </a:prstGeom>
          <a:noFill/>
        </p:spPr>
        <p:txBody>
          <a:bodyPr wrap="square" rtlCol="0">
            <a:spAutoFit/>
          </a:bodyPr>
          <a:lstStyle/>
          <a:p>
            <a:r>
              <a:rPr kumimoji="1" lang="ja-JP" altLang="en-US" sz="2800" dirty="0"/>
              <a:t>日清食品</a:t>
            </a:r>
            <a:r>
              <a:rPr kumimoji="1" lang="en-US" altLang="ja-JP" sz="2800" dirty="0"/>
              <a:t>×</a:t>
            </a:r>
            <a:r>
              <a:rPr kumimoji="1" lang="en-US" altLang="ja-JP" sz="2800" dirty="0" err="1"/>
              <a:t>Vtuber</a:t>
            </a:r>
            <a:endParaRPr kumimoji="1" lang="en-US" altLang="ja-JP" sz="2800" dirty="0"/>
          </a:p>
        </p:txBody>
      </p:sp>
      <p:sp>
        <p:nvSpPr>
          <p:cNvPr id="9" name="スライド番号プレースホルダー 8"/>
          <p:cNvSpPr>
            <a:spLocks noGrp="1"/>
          </p:cNvSpPr>
          <p:nvPr>
            <p:ph type="sldNum" sz="quarter" idx="12"/>
          </p:nvPr>
        </p:nvSpPr>
        <p:spPr/>
        <p:txBody>
          <a:bodyPr/>
          <a:lstStyle/>
          <a:p>
            <a:fld id="{48FC8B6F-7A3F-41C2-816E-EF1E0306B659}" type="slidenum">
              <a:rPr kumimoji="1" lang="ja-JP" altLang="en-US" smtClean="0"/>
              <a:t>22</a:t>
            </a:fld>
            <a:endParaRPr kumimoji="1" lang="ja-JP" altLang="en-US"/>
          </a:p>
        </p:txBody>
      </p:sp>
      <p:pic>
        <p:nvPicPr>
          <p:cNvPr id="6" name="図 5">
            <a:extLst>
              <a:ext uri="{FF2B5EF4-FFF2-40B4-BE49-F238E27FC236}">
                <a16:creationId xmlns:a16="http://schemas.microsoft.com/office/drawing/2014/main" id="{1AC64AF6-FE53-4CEC-A067-64CE9A9C5D44}"/>
              </a:ext>
            </a:extLst>
          </p:cNvPr>
          <p:cNvPicPr>
            <a:picLocks noChangeAspect="1"/>
          </p:cNvPicPr>
          <p:nvPr/>
        </p:nvPicPr>
        <p:blipFill>
          <a:blip r:embed="rId2"/>
          <a:stretch>
            <a:fillRect/>
          </a:stretch>
        </p:blipFill>
        <p:spPr>
          <a:xfrm>
            <a:off x="4114800" y="2081784"/>
            <a:ext cx="7239000" cy="4067175"/>
          </a:xfrm>
          <a:prstGeom prst="rect">
            <a:avLst/>
          </a:prstGeom>
        </p:spPr>
      </p:pic>
    </p:spTree>
    <p:extLst>
      <p:ext uri="{BB962C8B-B14F-4D97-AF65-F5344CB8AC3E}">
        <p14:creationId xmlns:p14="http://schemas.microsoft.com/office/powerpoint/2010/main" val="27332760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14F883BB-5C08-4865-A6EC-DD226EDCA1A5}"/>
              </a:ext>
            </a:extLst>
          </p:cNvPr>
          <p:cNvSpPr>
            <a:spLocks noGrp="1"/>
          </p:cNvSpPr>
          <p:nvPr>
            <p:ph type="sldNum" sz="quarter" idx="12"/>
          </p:nvPr>
        </p:nvSpPr>
        <p:spPr/>
        <p:txBody>
          <a:bodyPr/>
          <a:lstStyle/>
          <a:p>
            <a:fld id="{48FC8B6F-7A3F-41C2-816E-EF1E0306B659}" type="slidenum">
              <a:rPr lang="ja-JP" altLang="en-US" smtClean="0"/>
              <a:pPr/>
              <a:t>23</a:t>
            </a:fld>
            <a:endParaRPr lang="ja-JP" altLang="en-US" dirty="0"/>
          </a:p>
        </p:txBody>
      </p:sp>
      <p:sp>
        <p:nvSpPr>
          <p:cNvPr id="3" name="スライド番号プレースホルダー 1">
            <a:extLst>
              <a:ext uri="{FF2B5EF4-FFF2-40B4-BE49-F238E27FC236}">
                <a16:creationId xmlns:a16="http://schemas.microsoft.com/office/drawing/2014/main" id="{AB32FBE3-9992-4B3C-A6E3-45282B60EC5D}"/>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23</a:t>
            </a:fld>
            <a:endParaRPr lang="ja-JP" altLang="en-US" dirty="0"/>
          </a:p>
        </p:txBody>
      </p:sp>
      <p:sp>
        <p:nvSpPr>
          <p:cNvPr id="4" name="テキスト ボックス 3">
            <a:extLst>
              <a:ext uri="{FF2B5EF4-FFF2-40B4-BE49-F238E27FC236}">
                <a16:creationId xmlns:a16="http://schemas.microsoft.com/office/drawing/2014/main" id="{9E38636E-810B-4FBA-A850-23FBD16436BE}"/>
              </a:ext>
            </a:extLst>
          </p:cNvPr>
          <p:cNvSpPr txBox="1"/>
          <p:nvPr/>
        </p:nvSpPr>
        <p:spPr>
          <a:xfrm>
            <a:off x="2693147" y="739683"/>
            <a:ext cx="6805706" cy="523220"/>
          </a:xfrm>
          <a:prstGeom prst="rect">
            <a:avLst/>
          </a:prstGeom>
          <a:noFill/>
        </p:spPr>
        <p:txBody>
          <a:bodyPr wrap="square" rtlCol="0">
            <a:spAutoFit/>
          </a:bodyPr>
          <a:lstStyle/>
          <a:p>
            <a:r>
              <a:rPr kumimoji="1" lang="ja-JP" altLang="en-US" sz="2800" dirty="0"/>
              <a:t>コアなファンを中心に話題を集めた</a:t>
            </a:r>
          </a:p>
        </p:txBody>
      </p:sp>
      <p:sp>
        <p:nvSpPr>
          <p:cNvPr id="6" name="テキスト ボックス 5">
            <a:extLst>
              <a:ext uri="{FF2B5EF4-FFF2-40B4-BE49-F238E27FC236}">
                <a16:creationId xmlns:a16="http://schemas.microsoft.com/office/drawing/2014/main" id="{A91B7AA6-80C5-41AF-8926-8F918D76CA28}"/>
              </a:ext>
            </a:extLst>
          </p:cNvPr>
          <p:cNvSpPr txBox="1"/>
          <p:nvPr/>
        </p:nvSpPr>
        <p:spPr>
          <a:xfrm>
            <a:off x="3771152" y="5471986"/>
            <a:ext cx="4356847" cy="646331"/>
          </a:xfrm>
          <a:prstGeom prst="rect">
            <a:avLst/>
          </a:prstGeom>
          <a:noFill/>
        </p:spPr>
        <p:txBody>
          <a:bodyPr wrap="square" rtlCol="0">
            <a:spAutoFit/>
          </a:bodyPr>
          <a:lstStyle/>
          <a:p>
            <a:r>
              <a:rPr kumimoji="1" lang="ja-JP" altLang="en-US" sz="3600" b="1" dirty="0"/>
              <a:t>生産が一時停止！！</a:t>
            </a:r>
          </a:p>
        </p:txBody>
      </p:sp>
      <p:sp>
        <p:nvSpPr>
          <p:cNvPr id="14" name="星: 12 pt 13">
            <a:extLst>
              <a:ext uri="{FF2B5EF4-FFF2-40B4-BE49-F238E27FC236}">
                <a16:creationId xmlns:a16="http://schemas.microsoft.com/office/drawing/2014/main" id="{85A5B6F8-B448-401B-91BB-E728E83AF06B}"/>
              </a:ext>
            </a:extLst>
          </p:cNvPr>
          <p:cNvSpPr/>
          <p:nvPr/>
        </p:nvSpPr>
        <p:spPr>
          <a:xfrm>
            <a:off x="1840789" y="5068860"/>
            <a:ext cx="7813571" cy="1567718"/>
          </a:xfrm>
          <a:prstGeom prst="star1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下 14">
            <a:extLst>
              <a:ext uri="{FF2B5EF4-FFF2-40B4-BE49-F238E27FC236}">
                <a16:creationId xmlns:a16="http://schemas.microsoft.com/office/drawing/2014/main" id="{360E71DB-841B-4C82-8ECD-15C34048C2BB}"/>
              </a:ext>
            </a:extLst>
          </p:cNvPr>
          <p:cNvSpPr/>
          <p:nvPr/>
        </p:nvSpPr>
        <p:spPr>
          <a:xfrm>
            <a:off x="5298047" y="4215862"/>
            <a:ext cx="914400" cy="65143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 17">
            <a:extLst>
              <a:ext uri="{FF2B5EF4-FFF2-40B4-BE49-F238E27FC236}">
                <a16:creationId xmlns:a16="http://schemas.microsoft.com/office/drawing/2014/main" id="{60D72BE9-6A19-4389-9A03-BDA05AC13BB3}"/>
              </a:ext>
            </a:extLst>
          </p:cNvPr>
          <p:cNvPicPr>
            <a:picLocks noChangeAspect="1"/>
          </p:cNvPicPr>
          <p:nvPr/>
        </p:nvPicPr>
        <p:blipFill>
          <a:blip r:embed="rId2"/>
          <a:stretch>
            <a:fillRect/>
          </a:stretch>
        </p:blipFill>
        <p:spPr>
          <a:xfrm>
            <a:off x="672725" y="1666029"/>
            <a:ext cx="10553700" cy="2438400"/>
          </a:xfrm>
          <a:prstGeom prst="rect">
            <a:avLst/>
          </a:prstGeom>
        </p:spPr>
      </p:pic>
    </p:spTree>
    <p:extLst>
      <p:ext uri="{BB962C8B-B14F-4D97-AF65-F5344CB8AC3E}">
        <p14:creationId xmlns:p14="http://schemas.microsoft.com/office/powerpoint/2010/main" val="19583081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9401"/>
            <a:ext cx="10515600" cy="1325563"/>
          </a:xfrm>
        </p:spPr>
        <p:txBody>
          <a:bodyPr/>
          <a:lstStyle/>
          <a:p>
            <a:r>
              <a:rPr lang="ja-JP" altLang="en-US" dirty="0">
                <a:cs typeface="Aharoni" panose="020B0604020202020204" pitchFamily="2" charset="-79"/>
              </a:rPr>
              <a:t>現状分析（コラボに対しての反応）</a:t>
            </a:r>
            <a:endParaRPr kumimoji="1" lang="ja-JP" altLang="en-US" dirty="0">
              <a:cs typeface="Aharoni" panose="020B0604020202020204" pitchFamily="2" charset="-79"/>
            </a:endParaRPr>
          </a:p>
        </p:txBody>
      </p:sp>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4800" y="2349631"/>
            <a:ext cx="4595446" cy="2015869"/>
          </a:xfrm>
          <a:prstGeom prst="rect">
            <a:avLst/>
          </a:prstGeom>
        </p:spPr>
      </p:pic>
      <p:pic>
        <p:nvPicPr>
          <p:cNvPr id="5" name="図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70759" y="1942540"/>
            <a:ext cx="5928873" cy="2830049"/>
          </a:xfrm>
          <a:prstGeom prst="rect">
            <a:avLst/>
          </a:prstGeom>
        </p:spPr>
      </p:pic>
      <p:sp>
        <p:nvSpPr>
          <p:cNvPr id="11" name="下矢印 10"/>
          <p:cNvSpPr/>
          <p:nvPr/>
        </p:nvSpPr>
        <p:spPr>
          <a:xfrm>
            <a:off x="5313559" y="4243754"/>
            <a:ext cx="914400" cy="11019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2602523" y="5979837"/>
            <a:ext cx="9589477" cy="646331"/>
          </a:xfrm>
          <a:prstGeom prst="rect">
            <a:avLst/>
          </a:prstGeom>
          <a:noFill/>
        </p:spPr>
        <p:txBody>
          <a:bodyPr wrap="square" rtlCol="0">
            <a:spAutoFit/>
          </a:bodyPr>
          <a:lstStyle/>
          <a:p>
            <a:r>
              <a:rPr kumimoji="1" lang="en-US" altLang="ja-JP" sz="3600" dirty="0"/>
              <a:t>CM</a:t>
            </a:r>
            <a:r>
              <a:rPr kumimoji="1" lang="ja-JP" altLang="en-US" sz="3600" dirty="0"/>
              <a:t>の質の高さを</a:t>
            </a:r>
            <a:r>
              <a:rPr lang="ja-JP" altLang="en-US" sz="3600" dirty="0"/>
              <a:t>褒めるコメント</a:t>
            </a:r>
            <a:endParaRPr kumimoji="1" lang="ja-JP" altLang="en-US" sz="3600" dirty="0"/>
          </a:p>
        </p:txBody>
      </p:sp>
      <p:sp>
        <p:nvSpPr>
          <p:cNvPr id="7" name="スライド番号プレースホルダー 6"/>
          <p:cNvSpPr>
            <a:spLocks noGrp="1"/>
          </p:cNvSpPr>
          <p:nvPr>
            <p:ph type="sldNum" sz="quarter" idx="12"/>
          </p:nvPr>
        </p:nvSpPr>
        <p:spPr/>
        <p:txBody>
          <a:bodyPr/>
          <a:lstStyle/>
          <a:p>
            <a:fld id="{48FC8B6F-7A3F-41C2-816E-EF1E0306B659}" type="slidenum">
              <a:rPr kumimoji="1" lang="ja-JP" altLang="en-US" smtClean="0"/>
              <a:t>24</a:t>
            </a:fld>
            <a:endParaRPr kumimoji="1" lang="ja-JP" altLang="en-US"/>
          </a:p>
        </p:txBody>
      </p:sp>
    </p:spTree>
    <p:extLst>
      <p:ext uri="{BB962C8B-B14F-4D97-AF65-F5344CB8AC3E}">
        <p14:creationId xmlns:p14="http://schemas.microsoft.com/office/powerpoint/2010/main" val="549812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6741" y="703383"/>
            <a:ext cx="4687480" cy="2487489"/>
          </a:xfrm>
          <a:prstGeom prst="rect">
            <a:avLst/>
          </a:prstGeom>
        </p:spPr>
      </p:pic>
      <p:pic>
        <p:nvPicPr>
          <p:cNvPr id="3" name="図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15852" y="703383"/>
            <a:ext cx="5707225" cy="2457912"/>
          </a:xfrm>
          <a:prstGeom prst="rect">
            <a:avLst/>
          </a:prstGeom>
        </p:spPr>
      </p:pic>
      <p:sp>
        <p:nvSpPr>
          <p:cNvPr id="5" name="下矢印 4"/>
          <p:cNvSpPr/>
          <p:nvPr/>
        </p:nvSpPr>
        <p:spPr>
          <a:xfrm>
            <a:off x="5181600" y="3540369"/>
            <a:ext cx="1055077" cy="13364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p:nvSpPr>
        <p:spPr>
          <a:xfrm>
            <a:off x="1072661" y="5255874"/>
            <a:ext cx="10328032" cy="646331"/>
          </a:xfrm>
          <a:prstGeom prst="rect">
            <a:avLst/>
          </a:prstGeom>
          <a:noFill/>
        </p:spPr>
        <p:txBody>
          <a:bodyPr wrap="square" rtlCol="0">
            <a:spAutoFit/>
          </a:bodyPr>
          <a:lstStyle/>
          <a:p>
            <a:r>
              <a:rPr kumimoji="1" lang="ja-JP" altLang="en-US" sz="3600" dirty="0"/>
              <a:t>日清という企業に対する感謝、愛着のコメント</a:t>
            </a:r>
          </a:p>
        </p:txBody>
      </p:sp>
      <p:sp>
        <p:nvSpPr>
          <p:cNvPr id="8" name="スライド番号プレースホルダー 7"/>
          <p:cNvSpPr>
            <a:spLocks noGrp="1"/>
          </p:cNvSpPr>
          <p:nvPr>
            <p:ph type="sldNum" sz="quarter" idx="12"/>
          </p:nvPr>
        </p:nvSpPr>
        <p:spPr/>
        <p:txBody>
          <a:bodyPr/>
          <a:lstStyle/>
          <a:p>
            <a:fld id="{48FC8B6F-7A3F-41C2-816E-EF1E0306B659}" type="slidenum">
              <a:rPr lang="ja-JP" altLang="en-US" smtClean="0"/>
              <a:pPr/>
              <a:t>25</a:t>
            </a:fld>
            <a:endParaRPr lang="ja-JP" altLang="en-US" dirty="0"/>
          </a:p>
        </p:txBody>
      </p:sp>
    </p:spTree>
    <p:extLst>
      <p:ext uri="{BB962C8B-B14F-4D97-AF65-F5344CB8AC3E}">
        <p14:creationId xmlns:p14="http://schemas.microsoft.com/office/powerpoint/2010/main" val="176478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857800"/>
            <a:ext cx="5471013" cy="2611497"/>
          </a:xfrm>
          <a:prstGeom prst="rect">
            <a:avLst/>
          </a:prstGeom>
        </p:spPr>
      </p:pic>
      <p:pic>
        <p:nvPicPr>
          <p:cNvPr id="3" name="図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75813" y="857800"/>
            <a:ext cx="5708175" cy="3395711"/>
          </a:xfrm>
          <a:prstGeom prst="rect">
            <a:avLst/>
          </a:prstGeom>
        </p:spPr>
      </p:pic>
      <p:sp>
        <p:nvSpPr>
          <p:cNvPr id="4" name="下矢印 3"/>
          <p:cNvSpPr/>
          <p:nvPr/>
        </p:nvSpPr>
        <p:spPr>
          <a:xfrm>
            <a:off x="5462953" y="3814238"/>
            <a:ext cx="1031631" cy="11957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234462" y="5354933"/>
            <a:ext cx="11957538" cy="646331"/>
          </a:xfrm>
          <a:prstGeom prst="rect">
            <a:avLst/>
          </a:prstGeom>
          <a:noFill/>
        </p:spPr>
        <p:txBody>
          <a:bodyPr wrap="square" rtlCol="0">
            <a:spAutoFit/>
          </a:bodyPr>
          <a:lstStyle/>
          <a:p>
            <a:pPr algn="ctr"/>
            <a:r>
              <a:rPr kumimoji="1" lang="ja-JP" altLang="en-US" sz="3600" dirty="0"/>
              <a:t>試用意向が高まるコメント</a:t>
            </a:r>
          </a:p>
        </p:txBody>
      </p:sp>
      <p:sp>
        <p:nvSpPr>
          <p:cNvPr id="8" name="スライド番号プレースホルダー 7"/>
          <p:cNvSpPr>
            <a:spLocks noGrp="1"/>
          </p:cNvSpPr>
          <p:nvPr>
            <p:ph type="sldNum" sz="quarter" idx="12"/>
          </p:nvPr>
        </p:nvSpPr>
        <p:spPr/>
        <p:txBody>
          <a:bodyPr/>
          <a:lstStyle/>
          <a:p>
            <a:fld id="{48FC8B6F-7A3F-41C2-816E-EF1E0306B659}" type="slidenum">
              <a:rPr lang="ja-JP" altLang="en-US" smtClean="0"/>
              <a:pPr/>
              <a:t>26</a:t>
            </a:fld>
            <a:endParaRPr lang="ja-JP" altLang="en-US" dirty="0"/>
          </a:p>
        </p:txBody>
      </p:sp>
    </p:spTree>
    <p:extLst>
      <p:ext uri="{BB962C8B-B14F-4D97-AF65-F5344CB8AC3E}">
        <p14:creationId xmlns:p14="http://schemas.microsoft.com/office/powerpoint/2010/main" val="11720649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5079" y="1531040"/>
            <a:ext cx="3160719" cy="4285936"/>
          </a:xfrm>
          <a:prstGeom prst="rect">
            <a:avLst/>
          </a:prstGeom>
        </p:spPr>
      </p:pic>
      <p:pic>
        <p:nvPicPr>
          <p:cNvPr id="3" name="図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57359" y="1531040"/>
            <a:ext cx="2950563" cy="4321452"/>
          </a:xfrm>
          <a:prstGeom prst="rect">
            <a:avLst/>
          </a:prstGeom>
        </p:spPr>
      </p:pic>
      <p:pic>
        <p:nvPicPr>
          <p:cNvPr id="5" name="図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41966" y="1812394"/>
            <a:ext cx="3130241" cy="4040098"/>
          </a:xfrm>
          <a:prstGeom prst="rect">
            <a:avLst/>
          </a:prstGeom>
        </p:spPr>
      </p:pic>
      <p:sp>
        <p:nvSpPr>
          <p:cNvPr id="4" name="タイトル 3"/>
          <p:cNvSpPr>
            <a:spLocks noGrp="1"/>
          </p:cNvSpPr>
          <p:nvPr>
            <p:ph type="title"/>
          </p:nvPr>
        </p:nvSpPr>
        <p:spPr>
          <a:xfrm>
            <a:off x="0" y="-6006"/>
            <a:ext cx="10515600" cy="1325563"/>
          </a:xfrm>
        </p:spPr>
        <p:txBody>
          <a:bodyPr/>
          <a:lstStyle/>
          <a:p>
            <a:r>
              <a:rPr kumimoji="1" lang="ja-JP" altLang="en-US" dirty="0"/>
              <a:t>マニアック</a:t>
            </a:r>
            <a:r>
              <a:rPr kumimoji="1" lang="en-US" altLang="ja-JP" dirty="0"/>
              <a:t>CM</a:t>
            </a:r>
            <a:r>
              <a:rPr kumimoji="1" lang="ja-JP" altLang="en-US" dirty="0"/>
              <a:t>が購買につながるケース</a:t>
            </a:r>
          </a:p>
        </p:txBody>
      </p:sp>
      <p:sp>
        <p:nvSpPr>
          <p:cNvPr id="10" name="スライド番号プレースホルダー 9"/>
          <p:cNvSpPr>
            <a:spLocks noGrp="1"/>
          </p:cNvSpPr>
          <p:nvPr>
            <p:ph type="sldNum" sz="quarter" idx="12"/>
          </p:nvPr>
        </p:nvSpPr>
        <p:spPr/>
        <p:txBody>
          <a:bodyPr/>
          <a:lstStyle/>
          <a:p>
            <a:fld id="{48FC8B6F-7A3F-41C2-816E-EF1E0306B659}" type="slidenum">
              <a:rPr kumimoji="1" lang="ja-JP" altLang="en-US" smtClean="0"/>
              <a:t>27</a:t>
            </a:fld>
            <a:endParaRPr kumimoji="1" lang="ja-JP" altLang="en-US"/>
          </a:p>
        </p:txBody>
      </p:sp>
      <p:sp>
        <p:nvSpPr>
          <p:cNvPr id="11" name="スマイル 10">
            <a:extLst>
              <a:ext uri="{FF2B5EF4-FFF2-40B4-BE49-F238E27FC236}">
                <a16:creationId xmlns:a16="http://schemas.microsoft.com/office/drawing/2014/main" id="{E39BDD65-77C7-46EC-8128-375BAFFC13F6}"/>
              </a:ext>
            </a:extLst>
          </p:cNvPr>
          <p:cNvSpPr/>
          <p:nvPr/>
        </p:nvSpPr>
        <p:spPr>
          <a:xfrm rot="19964734">
            <a:off x="5513485" y="4732306"/>
            <a:ext cx="683288" cy="723482"/>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634769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13552" y="661843"/>
            <a:ext cx="4265067" cy="1870943"/>
          </a:xfrm>
          <a:prstGeom prst="rect">
            <a:avLst/>
          </a:prstGeom>
        </p:spPr>
      </p:pic>
      <p:pic>
        <p:nvPicPr>
          <p:cNvPr id="4" name="図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50290" y="2313187"/>
            <a:ext cx="3839867" cy="2037689"/>
          </a:xfrm>
          <a:prstGeom prst="rect">
            <a:avLst/>
          </a:prstGeom>
        </p:spPr>
      </p:pic>
      <p:pic>
        <p:nvPicPr>
          <p:cNvPr id="5" name="図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4565" y="661843"/>
            <a:ext cx="2720525" cy="3689033"/>
          </a:xfrm>
          <a:prstGeom prst="rect">
            <a:avLst/>
          </a:prstGeom>
        </p:spPr>
      </p:pic>
      <p:pic>
        <p:nvPicPr>
          <p:cNvPr id="6" name="図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78619" y="661843"/>
            <a:ext cx="3866951" cy="2300393"/>
          </a:xfrm>
          <a:prstGeom prst="rect">
            <a:avLst/>
          </a:prstGeom>
        </p:spPr>
      </p:pic>
      <p:sp>
        <p:nvSpPr>
          <p:cNvPr id="7" name="正方形/長方形 6"/>
          <p:cNvSpPr/>
          <p:nvPr/>
        </p:nvSpPr>
        <p:spPr>
          <a:xfrm>
            <a:off x="480292" y="5541107"/>
            <a:ext cx="11425381" cy="769441"/>
          </a:xfrm>
          <a:prstGeom prst="rect">
            <a:avLst/>
          </a:prstGeom>
          <a:noFill/>
        </p:spPr>
        <p:txBody>
          <a:bodyPr wrap="square" lIns="91440" tIns="45720" rIns="91440" bIns="45720">
            <a:spAutoFit/>
          </a:bodyPr>
          <a:lstStyle/>
          <a:p>
            <a:pPr algn="ctr"/>
            <a:r>
              <a:rPr lang="ja-JP" altLang="en-US" sz="4400" dirty="0">
                <a:ln w="0"/>
                <a:effectLst>
                  <a:outerShdw blurRad="38100" dist="19050" dir="2700000" algn="tl" rotWithShape="0">
                    <a:schemeClr val="dk1">
                      <a:alpha val="40000"/>
                    </a:schemeClr>
                  </a:outerShdw>
                </a:effectLst>
              </a:rPr>
              <a:t>これらのコメントをエンゲージメントという</a:t>
            </a:r>
            <a:endParaRPr lang="ja-JP" altLang="en-US" sz="5400" b="0" cap="none" spc="0" dirty="0">
              <a:ln w="0"/>
              <a:solidFill>
                <a:schemeClr val="tx1"/>
              </a:solidFill>
              <a:effectLst>
                <a:outerShdw blurRad="38100" dist="19050" dir="2700000" algn="tl" rotWithShape="0">
                  <a:schemeClr val="dk1">
                    <a:alpha val="40000"/>
                  </a:schemeClr>
                </a:outerShdw>
              </a:effectLst>
            </a:endParaRPr>
          </a:p>
        </p:txBody>
      </p:sp>
      <p:sp>
        <p:nvSpPr>
          <p:cNvPr id="9" name="下矢印 8"/>
          <p:cNvSpPr/>
          <p:nvPr/>
        </p:nvSpPr>
        <p:spPr>
          <a:xfrm>
            <a:off x="5200074" y="4659663"/>
            <a:ext cx="1182254" cy="6974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スライド番号プレースホルダー 9"/>
          <p:cNvSpPr>
            <a:spLocks noGrp="1"/>
          </p:cNvSpPr>
          <p:nvPr>
            <p:ph type="sldNum" sz="quarter" idx="12"/>
          </p:nvPr>
        </p:nvSpPr>
        <p:spPr/>
        <p:txBody>
          <a:bodyPr/>
          <a:lstStyle/>
          <a:p>
            <a:fld id="{48FC8B6F-7A3F-41C2-816E-EF1E0306B659}" type="slidenum">
              <a:rPr lang="ja-JP" altLang="en-US" smtClean="0"/>
              <a:pPr/>
              <a:t>28</a:t>
            </a:fld>
            <a:endParaRPr lang="ja-JP" altLang="en-US" dirty="0"/>
          </a:p>
        </p:txBody>
      </p:sp>
    </p:spTree>
    <p:extLst>
      <p:ext uri="{BB962C8B-B14F-4D97-AF65-F5344CB8AC3E}">
        <p14:creationId xmlns:p14="http://schemas.microsoft.com/office/powerpoint/2010/main" val="13988467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49FA1D-44CD-49E8-BCFF-012C7A584145}"/>
              </a:ext>
            </a:extLst>
          </p:cNvPr>
          <p:cNvSpPr>
            <a:spLocks noGrp="1"/>
          </p:cNvSpPr>
          <p:nvPr>
            <p:ph type="title"/>
          </p:nvPr>
        </p:nvSpPr>
        <p:spPr>
          <a:xfrm>
            <a:off x="0" y="0"/>
            <a:ext cx="10515600" cy="1325563"/>
          </a:xfrm>
        </p:spPr>
        <p:txBody>
          <a:bodyPr/>
          <a:lstStyle/>
          <a:p>
            <a:r>
              <a:rPr kumimoji="1" lang="ja-JP" altLang="en-US" dirty="0"/>
              <a:t>エンゲージメントの定義</a:t>
            </a:r>
          </a:p>
        </p:txBody>
      </p:sp>
      <p:sp>
        <p:nvSpPr>
          <p:cNvPr id="3" name="テキスト ボックス 2">
            <a:extLst>
              <a:ext uri="{FF2B5EF4-FFF2-40B4-BE49-F238E27FC236}">
                <a16:creationId xmlns:a16="http://schemas.microsoft.com/office/drawing/2014/main" id="{C8160283-D4FF-4A7F-B481-5C12259B7BEC}"/>
              </a:ext>
            </a:extLst>
          </p:cNvPr>
          <p:cNvSpPr txBox="1"/>
          <p:nvPr/>
        </p:nvSpPr>
        <p:spPr>
          <a:xfrm>
            <a:off x="425930" y="1543277"/>
            <a:ext cx="10774082" cy="2308324"/>
          </a:xfrm>
          <a:prstGeom prst="rect">
            <a:avLst/>
          </a:prstGeom>
          <a:noFill/>
        </p:spPr>
        <p:txBody>
          <a:bodyPr wrap="square" rtlCol="0">
            <a:spAutoFit/>
          </a:bodyPr>
          <a:lstStyle/>
          <a:p>
            <a:r>
              <a:rPr kumimoji="1" lang="ja-JP" altLang="en-US" sz="2800" dirty="0"/>
              <a:t>「顧客エンゲージメント」とは、顧客が企業との取引行動を通じて企業に価値を提供するだけでなく、</a:t>
            </a:r>
            <a:endParaRPr kumimoji="1" lang="en-US" altLang="ja-JP" sz="2800" dirty="0"/>
          </a:p>
          <a:p>
            <a:r>
              <a:rPr kumimoji="1" lang="ja-JP" altLang="en-US" sz="2800" dirty="0"/>
              <a:t>クチコミや推奨といった非取引行動を通じても価値を提供する。</a:t>
            </a:r>
            <a:endParaRPr kumimoji="1" lang="en-US" altLang="ja-JP" sz="2800" dirty="0"/>
          </a:p>
          <a:p>
            <a:r>
              <a:rPr lang="ja-JP" altLang="en-US" sz="2800" dirty="0"/>
              <a:t>　　　　　　　　　　　　　</a:t>
            </a:r>
            <a:endParaRPr lang="en-US" altLang="ja-JP" sz="1400" dirty="0"/>
          </a:p>
          <a:p>
            <a:r>
              <a:rPr lang="ja-JP" altLang="en-US" sz="2800" dirty="0"/>
              <a:t>　　　　　　　　　　　　　</a:t>
            </a:r>
            <a:r>
              <a:rPr lang="ja-JP" altLang="en-US" sz="2000" dirty="0"/>
              <a:t>「顧客エンゲージメント概念の検証」（神田正樹）</a:t>
            </a:r>
            <a:endParaRPr lang="en-US" altLang="ja-JP" sz="2000" dirty="0"/>
          </a:p>
        </p:txBody>
      </p:sp>
      <p:sp>
        <p:nvSpPr>
          <p:cNvPr id="4" name="テキスト ボックス 3"/>
          <p:cNvSpPr txBox="1"/>
          <p:nvPr/>
        </p:nvSpPr>
        <p:spPr>
          <a:xfrm>
            <a:off x="1378858" y="5254171"/>
            <a:ext cx="8766628" cy="1384995"/>
          </a:xfrm>
          <a:prstGeom prst="rect">
            <a:avLst/>
          </a:prstGeom>
          <a:noFill/>
        </p:spPr>
        <p:txBody>
          <a:bodyPr wrap="square" rtlCol="0">
            <a:spAutoFit/>
          </a:bodyPr>
          <a:lstStyle/>
          <a:p>
            <a:r>
              <a:rPr lang="ja-JP" altLang="en-US" sz="2800" dirty="0"/>
              <a:t>私達は、エンゲージメントを</a:t>
            </a:r>
            <a:r>
              <a:rPr lang="ja-JP" altLang="en-US" sz="2800" b="1" u="sng" dirty="0"/>
              <a:t>企業が出したマニアック</a:t>
            </a:r>
            <a:r>
              <a:rPr lang="en-US" altLang="ja-JP" sz="2800" b="1" u="sng" dirty="0"/>
              <a:t>CM</a:t>
            </a:r>
            <a:r>
              <a:rPr lang="ja-JP" altLang="en-US" sz="2800" b="1" u="sng" dirty="0"/>
              <a:t>にファンの人達がコメントすること</a:t>
            </a:r>
            <a:r>
              <a:rPr lang="ja-JP" altLang="en-US" sz="2800" dirty="0"/>
              <a:t>と定義する。</a:t>
            </a:r>
          </a:p>
          <a:p>
            <a:endParaRPr kumimoji="1" lang="ja-JP" altLang="en-US" sz="2800" dirty="0"/>
          </a:p>
        </p:txBody>
      </p:sp>
      <p:sp>
        <p:nvSpPr>
          <p:cNvPr id="6" name="正方形/長方形 5"/>
          <p:cNvSpPr/>
          <p:nvPr/>
        </p:nvSpPr>
        <p:spPr>
          <a:xfrm>
            <a:off x="1074057" y="5036457"/>
            <a:ext cx="9274629" cy="1480457"/>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5014686" y="4064716"/>
            <a:ext cx="1494971" cy="7203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207027" y="1266513"/>
            <a:ext cx="11211888" cy="2487811"/>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スライド番号プレースホルダー 9"/>
          <p:cNvSpPr>
            <a:spLocks noGrp="1"/>
          </p:cNvSpPr>
          <p:nvPr>
            <p:ph type="sldNum" sz="quarter" idx="12"/>
          </p:nvPr>
        </p:nvSpPr>
        <p:spPr/>
        <p:txBody>
          <a:bodyPr/>
          <a:lstStyle/>
          <a:p>
            <a:fld id="{48FC8B6F-7A3F-41C2-816E-EF1E0306B659}" type="slidenum">
              <a:rPr kumimoji="1" lang="ja-JP" altLang="en-US" smtClean="0"/>
              <a:t>29</a:t>
            </a:fld>
            <a:endParaRPr kumimoji="1" lang="ja-JP" altLang="en-US"/>
          </a:p>
        </p:txBody>
      </p:sp>
    </p:spTree>
    <p:extLst>
      <p:ext uri="{BB962C8B-B14F-4D97-AF65-F5344CB8AC3E}">
        <p14:creationId xmlns:p14="http://schemas.microsoft.com/office/powerpoint/2010/main" val="158361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06904" y="161840"/>
            <a:ext cx="12085096" cy="1569660"/>
          </a:xfrm>
          <a:prstGeom prst="rect">
            <a:avLst/>
          </a:prstGeom>
          <a:noFill/>
        </p:spPr>
        <p:txBody>
          <a:bodyPr wrap="square" lIns="91440" tIns="45720" rIns="91440" bIns="45720">
            <a:spAutoFit/>
          </a:bodyPr>
          <a:lstStyle/>
          <a:p>
            <a:pPr algn="ctr"/>
            <a:r>
              <a:rPr lang="ja-JP" altLang="en-US" sz="4800" b="0" cap="none" spc="0" dirty="0">
                <a:ln w="0"/>
                <a:solidFill>
                  <a:schemeClr val="tx1"/>
                </a:solidFill>
                <a:effectLst>
                  <a:outerShdw blurRad="38100" dist="19050" dir="2700000" algn="tl" rotWithShape="0">
                    <a:schemeClr val="dk1">
                      <a:alpha val="40000"/>
                    </a:schemeClr>
                  </a:outerShdw>
                </a:effectLst>
              </a:rPr>
              <a:t>最近、キャラクターを起用したＣＭをよくみかける</a:t>
            </a:r>
          </a:p>
        </p:txBody>
      </p:sp>
      <p:sp>
        <p:nvSpPr>
          <p:cNvPr id="10" name="スライド番号プレースホルダー 9"/>
          <p:cNvSpPr>
            <a:spLocks noGrp="1"/>
          </p:cNvSpPr>
          <p:nvPr>
            <p:ph type="sldNum" sz="quarter" idx="12"/>
          </p:nvPr>
        </p:nvSpPr>
        <p:spPr/>
        <p:txBody>
          <a:bodyPr/>
          <a:lstStyle/>
          <a:p>
            <a:fld id="{48FC8B6F-7A3F-41C2-816E-EF1E0306B659}" type="slidenum">
              <a:rPr kumimoji="1" lang="ja-JP" altLang="en-US" smtClean="0"/>
              <a:t>3</a:t>
            </a:fld>
            <a:endParaRPr kumimoji="1" lang="ja-JP" altLang="en-US"/>
          </a:p>
        </p:txBody>
      </p:sp>
    </p:spTree>
    <p:extLst>
      <p:ext uri="{BB962C8B-B14F-4D97-AF65-F5344CB8AC3E}">
        <p14:creationId xmlns:p14="http://schemas.microsoft.com/office/powerpoint/2010/main" val="9046143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楕円 1">
            <a:extLst>
              <a:ext uri="{FF2B5EF4-FFF2-40B4-BE49-F238E27FC236}">
                <a16:creationId xmlns:a16="http://schemas.microsoft.com/office/drawing/2014/main" id="{96E7777C-6D87-4F0A-84D9-D4ABCA7F147D}"/>
              </a:ext>
            </a:extLst>
          </p:cNvPr>
          <p:cNvSpPr/>
          <p:nvPr/>
        </p:nvSpPr>
        <p:spPr>
          <a:xfrm>
            <a:off x="925815" y="4375599"/>
            <a:ext cx="10426460" cy="225646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a:extLst>
              <a:ext uri="{FF2B5EF4-FFF2-40B4-BE49-F238E27FC236}">
                <a16:creationId xmlns:a16="http://schemas.microsoft.com/office/drawing/2014/main" id="{4AC2852F-932D-4BFF-93D6-79D0E82E9407}"/>
              </a:ext>
            </a:extLst>
          </p:cNvPr>
          <p:cNvSpPr/>
          <p:nvPr/>
        </p:nvSpPr>
        <p:spPr>
          <a:xfrm>
            <a:off x="3884675" y="2215334"/>
            <a:ext cx="4134929" cy="1121434"/>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4028532" y="2497596"/>
            <a:ext cx="6120384" cy="584775"/>
          </a:xfrm>
          <a:prstGeom prst="rect">
            <a:avLst/>
          </a:prstGeom>
          <a:noFill/>
        </p:spPr>
        <p:txBody>
          <a:bodyPr wrap="square" rtlCol="0">
            <a:spAutoFit/>
          </a:bodyPr>
          <a:lstStyle/>
          <a:p>
            <a:r>
              <a:rPr lang="ja-JP" altLang="en-US" sz="3200" dirty="0"/>
              <a:t>一般的な</a:t>
            </a:r>
            <a:r>
              <a:rPr lang="en-US" altLang="ja-JP" sz="3200" dirty="0"/>
              <a:t>CM</a:t>
            </a:r>
            <a:r>
              <a:rPr lang="ja-JP" altLang="en-US" sz="3200" dirty="0"/>
              <a:t>の効果</a:t>
            </a:r>
            <a:endParaRPr kumimoji="1" lang="ja-JP" altLang="en-US" sz="3200" dirty="0"/>
          </a:p>
        </p:txBody>
      </p:sp>
      <p:sp>
        <p:nvSpPr>
          <p:cNvPr id="5" name="テキスト ボックス 4"/>
          <p:cNvSpPr txBox="1"/>
          <p:nvPr/>
        </p:nvSpPr>
        <p:spPr>
          <a:xfrm>
            <a:off x="1226589" y="1323018"/>
            <a:ext cx="5779008" cy="1200329"/>
          </a:xfrm>
          <a:prstGeom prst="rect">
            <a:avLst/>
          </a:prstGeom>
          <a:noFill/>
        </p:spPr>
        <p:txBody>
          <a:bodyPr wrap="square" rtlCol="0">
            <a:spAutoFit/>
          </a:bodyPr>
          <a:lstStyle/>
          <a:p>
            <a:r>
              <a:rPr kumimoji="1" lang="ja-JP" altLang="en-US" sz="3600" dirty="0"/>
              <a:t>マニアック</a:t>
            </a:r>
            <a:r>
              <a:rPr kumimoji="1" lang="en-US" altLang="ja-JP" sz="3600" dirty="0"/>
              <a:t>CM</a:t>
            </a:r>
            <a:r>
              <a:rPr lang="ja-JP" altLang="en-US" sz="3600" dirty="0"/>
              <a:t>は</a:t>
            </a:r>
            <a:r>
              <a:rPr lang="en-US" altLang="ja-JP" sz="3600" dirty="0"/>
              <a:t>…</a:t>
            </a:r>
          </a:p>
          <a:p>
            <a:endParaRPr kumimoji="1" lang="ja-JP" altLang="en-US" sz="3600" dirty="0"/>
          </a:p>
        </p:txBody>
      </p:sp>
      <p:sp>
        <p:nvSpPr>
          <p:cNvPr id="6" name="テキスト ボックス 5"/>
          <p:cNvSpPr txBox="1"/>
          <p:nvPr/>
        </p:nvSpPr>
        <p:spPr>
          <a:xfrm>
            <a:off x="5550148" y="3450147"/>
            <a:ext cx="2328672" cy="769441"/>
          </a:xfrm>
          <a:prstGeom prst="rect">
            <a:avLst/>
          </a:prstGeom>
          <a:noFill/>
        </p:spPr>
        <p:txBody>
          <a:bodyPr wrap="square" rtlCol="0">
            <a:spAutoFit/>
          </a:bodyPr>
          <a:lstStyle/>
          <a:p>
            <a:r>
              <a:rPr kumimoji="1" lang="ja-JP" altLang="en-US" sz="4400" dirty="0"/>
              <a:t>＋</a:t>
            </a:r>
          </a:p>
        </p:txBody>
      </p:sp>
      <p:sp>
        <p:nvSpPr>
          <p:cNvPr id="7" name="テキスト ボックス 6"/>
          <p:cNvSpPr txBox="1"/>
          <p:nvPr/>
        </p:nvSpPr>
        <p:spPr>
          <a:xfrm>
            <a:off x="1609455" y="4852912"/>
            <a:ext cx="9631680" cy="1446550"/>
          </a:xfrm>
          <a:prstGeom prst="rect">
            <a:avLst/>
          </a:prstGeom>
          <a:noFill/>
        </p:spPr>
        <p:txBody>
          <a:bodyPr wrap="square" rtlCol="0">
            <a:spAutoFit/>
          </a:bodyPr>
          <a:lstStyle/>
          <a:p>
            <a:r>
              <a:rPr kumimoji="1" lang="ja-JP" altLang="en-US" sz="4400" dirty="0"/>
              <a:t>ファンが</a:t>
            </a:r>
            <a:r>
              <a:rPr kumimoji="1" lang="en-US" altLang="ja-JP" sz="4400" dirty="0"/>
              <a:t>Twitter</a:t>
            </a:r>
            <a:r>
              <a:rPr lang="ja-JP" altLang="en-US" sz="4400" dirty="0"/>
              <a:t> 、インスタグラムなどの</a:t>
            </a:r>
            <a:r>
              <a:rPr lang="en-US" altLang="ja-JP" sz="4400" dirty="0"/>
              <a:t>SNS</a:t>
            </a:r>
            <a:r>
              <a:rPr lang="ja-JP" altLang="en-US" sz="4400" dirty="0"/>
              <a:t>で</a:t>
            </a:r>
            <a:r>
              <a:rPr lang="ja-JP" altLang="en-US" sz="4400" dirty="0">
                <a:solidFill>
                  <a:srgbClr val="FF0000"/>
                </a:solidFill>
              </a:rPr>
              <a:t>エンゲージメント</a:t>
            </a:r>
            <a:r>
              <a:rPr lang="ja-JP" altLang="en-US" sz="4400" dirty="0"/>
              <a:t>を行う</a:t>
            </a:r>
            <a:endParaRPr kumimoji="1" lang="ja-JP" altLang="en-US" sz="4400" dirty="0"/>
          </a:p>
        </p:txBody>
      </p:sp>
      <p:sp>
        <p:nvSpPr>
          <p:cNvPr id="8" name="タイトル 7"/>
          <p:cNvSpPr>
            <a:spLocks noGrp="1"/>
          </p:cNvSpPr>
          <p:nvPr>
            <p:ph type="title"/>
          </p:nvPr>
        </p:nvSpPr>
        <p:spPr>
          <a:xfrm>
            <a:off x="0" y="-2545"/>
            <a:ext cx="10515600" cy="1325563"/>
          </a:xfrm>
        </p:spPr>
        <p:txBody>
          <a:bodyPr/>
          <a:lstStyle/>
          <a:p>
            <a:r>
              <a:rPr kumimoji="1" lang="ja-JP" altLang="en-US" dirty="0"/>
              <a:t>現状分析（マニアックＣＭ効果）</a:t>
            </a:r>
          </a:p>
        </p:txBody>
      </p:sp>
      <p:sp>
        <p:nvSpPr>
          <p:cNvPr id="11" name="スライド番号プレースホルダー 10"/>
          <p:cNvSpPr>
            <a:spLocks noGrp="1"/>
          </p:cNvSpPr>
          <p:nvPr>
            <p:ph type="sldNum" sz="quarter" idx="12"/>
          </p:nvPr>
        </p:nvSpPr>
        <p:spPr/>
        <p:txBody>
          <a:bodyPr/>
          <a:lstStyle/>
          <a:p>
            <a:fld id="{48FC8B6F-7A3F-41C2-816E-EF1E0306B659}" type="slidenum">
              <a:rPr kumimoji="1" lang="ja-JP" altLang="en-US" smtClean="0"/>
              <a:t>30</a:t>
            </a:fld>
            <a:endParaRPr kumimoji="1" lang="ja-JP" altLang="en-US"/>
          </a:p>
        </p:txBody>
      </p:sp>
    </p:spTree>
    <p:extLst>
      <p:ext uri="{BB962C8B-B14F-4D97-AF65-F5344CB8AC3E}">
        <p14:creationId xmlns:p14="http://schemas.microsoft.com/office/powerpoint/2010/main" val="37735375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31</a:t>
            </a:fld>
            <a:endParaRPr lang="ja-JP" altLang="en-US" dirty="0"/>
          </a:p>
        </p:txBody>
      </p:sp>
      <p:sp>
        <p:nvSpPr>
          <p:cNvPr id="3" name="タイトル 1">
            <a:extLst>
              <a:ext uri="{FF2B5EF4-FFF2-40B4-BE49-F238E27FC236}">
                <a16:creationId xmlns:a16="http://schemas.microsoft.com/office/drawing/2014/main" id="{841C67A3-2529-4709-A19D-35958879941E}"/>
              </a:ext>
            </a:extLst>
          </p:cNvPr>
          <p:cNvSpPr txBox="1">
            <a:spLocks/>
          </p:cNvSpPr>
          <p:nvPr/>
        </p:nvSpPr>
        <p:spPr>
          <a:xfrm>
            <a:off x="0" y="231268"/>
            <a:ext cx="10515600"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一般的な</a:t>
            </a:r>
            <a:r>
              <a:rPr lang="en-US" altLang="ja-JP" dirty="0"/>
              <a:t>CM</a:t>
            </a:r>
            <a:r>
              <a:rPr lang="ja-JP" altLang="en-US" dirty="0"/>
              <a:t>　フローチャート</a:t>
            </a:r>
          </a:p>
        </p:txBody>
      </p:sp>
      <p:sp>
        <p:nvSpPr>
          <p:cNvPr id="4" name="スライド番号プレースホルダー 2">
            <a:extLst>
              <a:ext uri="{FF2B5EF4-FFF2-40B4-BE49-F238E27FC236}">
                <a16:creationId xmlns:a16="http://schemas.microsoft.com/office/drawing/2014/main" id="{851DD25E-D53E-4338-A2CC-184587AA56B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31</a:t>
            </a:fld>
            <a:endParaRPr lang="ja-JP" altLang="en-US"/>
          </a:p>
        </p:txBody>
      </p:sp>
      <p:grpSp>
        <p:nvGrpSpPr>
          <p:cNvPr id="12" name="グループ化 11"/>
          <p:cNvGrpSpPr/>
          <p:nvPr/>
        </p:nvGrpSpPr>
        <p:grpSpPr>
          <a:xfrm>
            <a:off x="1283855" y="2670697"/>
            <a:ext cx="9483385" cy="1093755"/>
            <a:chOff x="1430282" y="2527580"/>
            <a:chExt cx="9483385" cy="1093755"/>
          </a:xfrm>
        </p:grpSpPr>
        <p:sp>
          <p:nvSpPr>
            <p:cNvPr id="13" name="フリーフォーム 12"/>
            <p:cNvSpPr/>
            <p:nvPr/>
          </p:nvSpPr>
          <p:spPr>
            <a:xfrm>
              <a:off x="1430282" y="2527580"/>
              <a:ext cx="1822926" cy="1093755"/>
            </a:xfrm>
            <a:custGeom>
              <a:avLst/>
              <a:gdLst>
                <a:gd name="connsiteX0" fmla="*/ 0 w 1822926"/>
                <a:gd name="connsiteY0" fmla="*/ 109376 h 1093755"/>
                <a:gd name="connsiteX1" fmla="*/ 109376 w 1822926"/>
                <a:gd name="connsiteY1" fmla="*/ 0 h 1093755"/>
                <a:gd name="connsiteX2" fmla="*/ 1713551 w 1822926"/>
                <a:gd name="connsiteY2" fmla="*/ 0 h 1093755"/>
                <a:gd name="connsiteX3" fmla="*/ 1822927 w 1822926"/>
                <a:gd name="connsiteY3" fmla="*/ 109376 h 1093755"/>
                <a:gd name="connsiteX4" fmla="*/ 1822926 w 1822926"/>
                <a:gd name="connsiteY4" fmla="*/ 984380 h 1093755"/>
                <a:gd name="connsiteX5" fmla="*/ 1713550 w 1822926"/>
                <a:gd name="connsiteY5" fmla="*/ 1093756 h 1093755"/>
                <a:gd name="connsiteX6" fmla="*/ 109376 w 1822926"/>
                <a:gd name="connsiteY6" fmla="*/ 1093755 h 1093755"/>
                <a:gd name="connsiteX7" fmla="*/ 0 w 1822926"/>
                <a:gd name="connsiteY7" fmla="*/ 984379 h 1093755"/>
                <a:gd name="connsiteX8" fmla="*/ 0 w 1822926"/>
                <a:gd name="connsiteY8" fmla="*/ 109376 h 1093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2926" h="1093755">
                  <a:moveTo>
                    <a:pt x="0" y="109376"/>
                  </a:moveTo>
                  <a:cubicBezTo>
                    <a:pt x="0" y="48969"/>
                    <a:pt x="48969" y="0"/>
                    <a:pt x="109376" y="0"/>
                  </a:cubicBezTo>
                  <a:lnTo>
                    <a:pt x="1713551" y="0"/>
                  </a:lnTo>
                  <a:cubicBezTo>
                    <a:pt x="1773958" y="0"/>
                    <a:pt x="1822927" y="48969"/>
                    <a:pt x="1822927" y="109376"/>
                  </a:cubicBezTo>
                  <a:cubicBezTo>
                    <a:pt x="1822927" y="401044"/>
                    <a:pt x="1822926" y="692712"/>
                    <a:pt x="1822926" y="984380"/>
                  </a:cubicBezTo>
                  <a:cubicBezTo>
                    <a:pt x="1822926" y="1044787"/>
                    <a:pt x="1773957" y="1093756"/>
                    <a:pt x="1713550" y="1093756"/>
                  </a:cubicBezTo>
                  <a:lnTo>
                    <a:pt x="109376" y="1093755"/>
                  </a:lnTo>
                  <a:cubicBezTo>
                    <a:pt x="48969" y="1093755"/>
                    <a:pt x="0" y="1044786"/>
                    <a:pt x="0" y="984379"/>
                  </a:cubicBezTo>
                  <a:lnTo>
                    <a:pt x="0" y="10937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475" tIns="123475" rIns="123475" bIns="123475" numCol="1" spcCol="1270" anchor="ctr" anchorCtr="0">
              <a:noAutofit/>
            </a:bodyPr>
            <a:lstStyle/>
            <a:p>
              <a:pPr lvl="0" algn="ctr" defTabSz="1066800">
                <a:lnSpc>
                  <a:spcPct val="90000"/>
                </a:lnSpc>
                <a:spcBef>
                  <a:spcPct val="0"/>
                </a:spcBef>
                <a:spcAft>
                  <a:spcPct val="35000"/>
                </a:spcAft>
              </a:pPr>
              <a:r>
                <a:rPr kumimoji="1" lang="en-US" altLang="ja-JP" sz="2400" kern="1200" dirty="0"/>
                <a:t>CM</a:t>
              </a:r>
              <a:r>
                <a:rPr kumimoji="1" lang="ja-JP" altLang="en-US" sz="2400" kern="1200" dirty="0"/>
                <a:t>接触</a:t>
              </a:r>
            </a:p>
          </p:txBody>
        </p:sp>
        <p:sp>
          <p:nvSpPr>
            <p:cNvPr id="14" name="フリーフォーム 13"/>
            <p:cNvSpPr/>
            <p:nvPr/>
          </p:nvSpPr>
          <p:spPr>
            <a:xfrm>
              <a:off x="3435501" y="2848415"/>
              <a:ext cx="386460" cy="452085"/>
            </a:xfrm>
            <a:custGeom>
              <a:avLst/>
              <a:gdLst>
                <a:gd name="connsiteX0" fmla="*/ 0 w 386460"/>
                <a:gd name="connsiteY0" fmla="*/ 90417 h 452085"/>
                <a:gd name="connsiteX1" fmla="*/ 193230 w 386460"/>
                <a:gd name="connsiteY1" fmla="*/ 90417 h 452085"/>
                <a:gd name="connsiteX2" fmla="*/ 193230 w 386460"/>
                <a:gd name="connsiteY2" fmla="*/ 0 h 452085"/>
                <a:gd name="connsiteX3" fmla="*/ 386460 w 386460"/>
                <a:gd name="connsiteY3" fmla="*/ 226043 h 452085"/>
                <a:gd name="connsiteX4" fmla="*/ 193230 w 386460"/>
                <a:gd name="connsiteY4" fmla="*/ 452085 h 452085"/>
                <a:gd name="connsiteX5" fmla="*/ 193230 w 386460"/>
                <a:gd name="connsiteY5" fmla="*/ 361668 h 452085"/>
                <a:gd name="connsiteX6" fmla="*/ 0 w 386460"/>
                <a:gd name="connsiteY6" fmla="*/ 361668 h 452085"/>
                <a:gd name="connsiteX7" fmla="*/ 0 w 386460"/>
                <a:gd name="connsiteY7" fmla="*/ 90417 h 45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460" h="452085">
                  <a:moveTo>
                    <a:pt x="0" y="90417"/>
                  </a:moveTo>
                  <a:lnTo>
                    <a:pt x="193230" y="90417"/>
                  </a:lnTo>
                  <a:lnTo>
                    <a:pt x="193230" y="0"/>
                  </a:lnTo>
                  <a:lnTo>
                    <a:pt x="386460" y="226043"/>
                  </a:lnTo>
                  <a:lnTo>
                    <a:pt x="193230" y="452085"/>
                  </a:lnTo>
                  <a:lnTo>
                    <a:pt x="193230" y="361668"/>
                  </a:lnTo>
                  <a:lnTo>
                    <a:pt x="0" y="361668"/>
                  </a:lnTo>
                  <a:lnTo>
                    <a:pt x="0" y="904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0417" rIns="115938" bIns="90417" numCol="1" spcCol="1270" anchor="ctr" anchorCtr="0">
              <a:noAutofit/>
            </a:bodyPr>
            <a:lstStyle/>
            <a:p>
              <a:pPr lvl="0" algn="ctr" defTabSz="577850">
                <a:lnSpc>
                  <a:spcPct val="90000"/>
                </a:lnSpc>
                <a:spcBef>
                  <a:spcPct val="0"/>
                </a:spcBef>
                <a:spcAft>
                  <a:spcPct val="35000"/>
                </a:spcAft>
              </a:pPr>
              <a:endParaRPr kumimoji="1" lang="ja-JP" altLang="en-US" sz="1300" kern="1200"/>
            </a:p>
          </p:txBody>
        </p:sp>
        <p:sp>
          <p:nvSpPr>
            <p:cNvPr id="15" name="フリーフォーム 14"/>
            <p:cNvSpPr/>
            <p:nvPr/>
          </p:nvSpPr>
          <p:spPr>
            <a:xfrm>
              <a:off x="3982379" y="2527580"/>
              <a:ext cx="1822926" cy="1093755"/>
            </a:xfrm>
            <a:custGeom>
              <a:avLst/>
              <a:gdLst>
                <a:gd name="connsiteX0" fmla="*/ 0 w 1822926"/>
                <a:gd name="connsiteY0" fmla="*/ 109376 h 1093755"/>
                <a:gd name="connsiteX1" fmla="*/ 109376 w 1822926"/>
                <a:gd name="connsiteY1" fmla="*/ 0 h 1093755"/>
                <a:gd name="connsiteX2" fmla="*/ 1713551 w 1822926"/>
                <a:gd name="connsiteY2" fmla="*/ 0 h 1093755"/>
                <a:gd name="connsiteX3" fmla="*/ 1822927 w 1822926"/>
                <a:gd name="connsiteY3" fmla="*/ 109376 h 1093755"/>
                <a:gd name="connsiteX4" fmla="*/ 1822926 w 1822926"/>
                <a:gd name="connsiteY4" fmla="*/ 984380 h 1093755"/>
                <a:gd name="connsiteX5" fmla="*/ 1713550 w 1822926"/>
                <a:gd name="connsiteY5" fmla="*/ 1093756 h 1093755"/>
                <a:gd name="connsiteX6" fmla="*/ 109376 w 1822926"/>
                <a:gd name="connsiteY6" fmla="*/ 1093755 h 1093755"/>
                <a:gd name="connsiteX7" fmla="*/ 0 w 1822926"/>
                <a:gd name="connsiteY7" fmla="*/ 984379 h 1093755"/>
                <a:gd name="connsiteX8" fmla="*/ 0 w 1822926"/>
                <a:gd name="connsiteY8" fmla="*/ 109376 h 1093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2926" h="1093755">
                  <a:moveTo>
                    <a:pt x="0" y="109376"/>
                  </a:moveTo>
                  <a:cubicBezTo>
                    <a:pt x="0" y="48969"/>
                    <a:pt x="48969" y="0"/>
                    <a:pt x="109376" y="0"/>
                  </a:cubicBezTo>
                  <a:lnTo>
                    <a:pt x="1713551" y="0"/>
                  </a:lnTo>
                  <a:cubicBezTo>
                    <a:pt x="1773958" y="0"/>
                    <a:pt x="1822927" y="48969"/>
                    <a:pt x="1822927" y="109376"/>
                  </a:cubicBezTo>
                  <a:cubicBezTo>
                    <a:pt x="1822927" y="401044"/>
                    <a:pt x="1822926" y="692712"/>
                    <a:pt x="1822926" y="984380"/>
                  </a:cubicBezTo>
                  <a:cubicBezTo>
                    <a:pt x="1822926" y="1044787"/>
                    <a:pt x="1773957" y="1093756"/>
                    <a:pt x="1713550" y="1093756"/>
                  </a:cubicBezTo>
                  <a:lnTo>
                    <a:pt x="109376" y="1093755"/>
                  </a:lnTo>
                  <a:cubicBezTo>
                    <a:pt x="48969" y="1093755"/>
                    <a:pt x="0" y="1044786"/>
                    <a:pt x="0" y="984379"/>
                  </a:cubicBezTo>
                  <a:lnTo>
                    <a:pt x="0" y="10937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475" tIns="123475" rIns="123475" bIns="123475" numCol="1" spcCol="1270" anchor="ctr" anchorCtr="0">
              <a:noAutofit/>
            </a:bodyPr>
            <a:lstStyle/>
            <a:p>
              <a:pPr lvl="0" algn="ctr" defTabSz="1066800">
                <a:lnSpc>
                  <a:spcPct val="90000"/>
                </a:lnSpc>
                <a:spcBef>
                  <a:spcPct val="0"/>
                </a:spcBef>
                <a:spcAft>
                  <a:spcPct val="35000"/>
                </a:spcAft>
              </a:pPr>
              <a:r>
                <a:rPr kumimoji="1" lang="ja-JP" altLang="en-US" sz="2400" kern="1200" dirty="0"/>
                <a:t>低関与学習</a:t>
              </a:r>
            </a:p>
          </p:txBody>
        </p:sp>
        <p:sp>
          <p:nvSpPr>
            <p:cNvPr id="16" name="フリーフォーム 15"/>
            <p:cNvSpPr/>
            <p:nvPr/>
          </p:nvSpPr>
          <p:spPr>
            <a:xfrm>
              <a:off x="5987597" y="2848415"/>
              <a:ext cx="386460" cy="452085"/>
            </a:xfrm>
            <a:custGeom>
              <a:avLst/>
              <a:gdLst>
                <a:gd name="connsiteX0" fmla="*/ 0 w 386460"/>
                <a:gd name="connsiteY0" fmla="*/ 90417 h 452085"/>
                <a:gd name="connsiteX1" fmla="*/ 193230 w 386460"/>
                <a:gd name="connsiteY1" fmla="*/ 90417 h 452085"/>
                <a:gd name="connsiteX2" fmla="*/ 193230 w 386460"/>
                <a:gd name="connsiteY2" fmla="*/ 0 h 452085"/>
                <a:gd name="connsiteX3" fmla="*/ 386460 w 386460"/>
                <a:gd name="connsiteY3" fmla="*/ 226043 h 452085"/>
                <a:gd name="connsiteX4" fmla="*/ 193230 w 386460"/>
                <a:gd name="connsiteY4" fmla="*/ 452085 h 452085"/>
                <a:gd name="connsiteX5" fmla="*/ 193230 w 386460"/>
                <a:gd name="connsiteY5" fmla="*/ 361668 h 452085"/>
                <a:gd name="connsiteX6" fmla="*/ 0 w 386460"/>
                <a:gd name="connsiteY6" fmla="*/ 361668 h 452085"/>
                <a:gd name="connsiteX7" fmla="*/ 0 w 386460"/>
                <a:gd name="connsiteY7" fmla="*/ 90417 h 45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460" h="452085">
                  <a:moveTo>
                    <a:pt x="0" y="90417"/>
                  </a:moveTo>
                  <a:lnTo>
                    <a:pt x="193230" y="90417"/>
                  </a:lnTo>
                  <a:lnTo>
                    <a:pt x="193230" y="0"/>
                  </a:lnTo>
                  <a:lnTo>
                    <a:pt x="386460" y="226043"/>
                  </a:lnTo>
                  <a:lnTo>
                    <a:pt x="193230" y="452085"/>
                  </a:lnTo>
                  <a:lnTo>
                    <a:pt x="193230" y="361668"/>
                  </a:lnTo>
                  <a:lnTo>
                    <a:pt x="0" y="361668"/>
                  </a:lnTo>
                  <a:lnTo>
                    <a:pt x="0" y="904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0417" rIns="115938" bIns="90417" numCol="1" spcCol="1270" anchor="ctr" anchorCtr="0">
              <a:noAutofit/>
            </a:bodyPr>
            <a:lstStyle/>
            <a:p>
              <a:pPr lvl="0" algn="ctr" defTabSz="577850">
                <a:lnSpc>
                  <a:spcPct val="90000"/>
                </a:lnSpc>
                <a:spcBef>
                  <a:spcPct val="0"/>
                </a:spcBef>
                <a:spcAft>
                  <a:spcPct val="35000"/>
                </a:spcAft>
              </a:pPr>
              <a:endParaRPr kumimoji="1" lang="ja-JP" altLang="en-US" sz="1300" kern="1200"/>
            </a:p>
          </p:txBody>
        </p:sp>
        <p:sp>
          <p:nvSpPr>
            <p:cNvPr id="17" name="フリーフォーム 16"/>
            <p:cNvSpPr/>
            <p:nvPr/>
          </p:nvSpPr>
          <p:spPr>
            <a:xfrm>
              <a:off x="6534475" y="2527580"/>
              <a:ext cx="1822926" cy="1093755"/>
            </a:xfrm>
            <a:custGeom>
              <a:avLst/>
              <a:gdLst>
                <a:gd name="connsiteX0" fmla="*/ 0 w 1822926"/>
                <a:gd name="connsiteY0" fmla="*/ 109376 h 1093755"/>
                <a:gd name="connsiteX1" fmla="*/ 109376 w 1822926"/>
                <a:gd name="connsiteY1" fmla="*/ 0 h 1093755"/>
                <a:gd name="connsiteX2" fmla="*/ 1713551 w 1822926"/>
                <a:gd name="connsiteY2" fmla="*/ 0 h 1093755"/>
                <a:gd name="connsiteX3" fmla="*/ 1822927 w 1822926"/>
                <a:gd name="connsiteY3" fmla="*/ 109376 h 1093755"/>
                <a:gd name="connsiteX4" fmla="*/ 1822926 w 1822926"/>
                <a:gd name="connsiteY4" fmla="*/ 984380 h 1093755"/>
                <a:gd name="connsiteX5" fmla="*/ 1713550 w 1822926"/>
                <a:gd name="connsiteY5" fmla="*/ 1093756 h 1093755"/>
                <a:gd name="connsiteX6" fmla="*/ 109376 w 1822926"/>
                <a:gd name="connsiteY6" fmla="*/ 1093755 h 1093755"/>
                <a:gd name="connsiteX7" fmla="*/ 0 w 1822926"/>
                <a:gd name="connsiteY7" fmla="*/ 984379 h 1093755"/>
                <a:gd name="connsiteX8" fmla="*/ 0 w 1822926"/>
                <a:gd name="connsiteY8" fmla="*/ 109376 h 1093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2926" h="1093755">
                  <a:moveTo>
                    <a:pt x="0" y="109376"/>
                  </a:moveTo>
                  <a:cubicBezTo>
                    <a:pt x="0" y="48969"/>
                    <a:pt x="48969" y="0"/>
                    <a:pt x="109376" y="0"/>
                  </a:cubicBezTo>
                  <a:lnTo>
                    <a:pt x="1713551" y="0"/>
                  </a:lnTo>
                  <a:cubicBezTo>
                    <a:pt x="1773958" y="0"/>
                    <a:pt x="1822927" y="48969"/>
                    <a:pt x="1822927" y="109376"/>
                  </a:cubicBezTo>
                  <a:cubicBezTo>
                    <a:pt x="1822927" y="401044"/>
                    <a:pt x="1822926" y="692712"/>
                    <a:pt x="1822926" y="984380"/>
                  </a:cubicBezTo>
                  <a:cubicBezTo>
                    <a:pt x="1822926" y="1044787"/>
                    <a:pt x="1773957" y="1093756"/>
                    <a:pt x="1713550" y="1093756"/>
                  </a:cubicBezTo>
                  <a:lnTo>
                    <a:pt x="109376" y="1093755"/>
                  </a:lnTo>
                  <a:cubicBezTo>
                    <a:pt x="48969" y="1093755"/>
                    <a:pt x="0" y="1044786"/>
                    <a:pt x="0" y="984379"/>
                  </a:cubicBezTo>
                  <a:lnTo>
                    <a:pt x="0" y="10937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475" tIns="123475" rIns="123475" bIns="123475" numCol="1" spcCol="1270" anchor="ctr" anchorCtr="0">
              <a:noAutofit/>
            </a:bodyPr>
            <a:lstStyle/>
            <a:p>
              <a:pPr lvl="0" algn="ctr" defTabSz="1066800">
                <a:lnSpc>
                  <a:spcPct val="90000"/>
                </a:lnSpc>
                <a:spcBef>
                  <a:spcPct val="0"/>
                </a:spcBef>
                <a:spcAft>
                  <a:spcPct val="35000"/>
                </a:spcAft>
              </a:pPr>
              <a:r>
                <a:rPr kumimoji="1" lang="ja-JP" altLang="en-US" sz="2400" kern="1200" dirty="0"/>
                <a:t>店頭想起</a:t>
              </a:r>
            </a:p>
          </p:txBody>
        </p:sp>
        <p:sp>
          <p:nvSpPr>
            <p:cNvPr id="18" name="フリーフォーム 17"/>
            <p:cNvSpPr/>
            <p:nvPr/>
          </p:nvSpPr>
          <p:spPr>
            <a:xfrm>
              <a:off x="8540736" y="2848415"/>
              <a:ext cx="388670" cy="452085"/>
            </a:xfrm>
            <a:custGeom>
              <a:avLst/>
              <a:gdLst>
                <a:gd name="connsiteX0" fmla="*/ 0 w 388670"/>
                <a:gd name="connsiteY0" fmla="*/ 90417 h 452085"/>
                <a:gd name="connsiteX1" fmla="*/ 194335 w 388670"/>
                <a:gd name="connsiteY1" fmla="*/ 90417 h 452085"/>
                <a:gd name="connsiteX2" fmla="*/ 194335 w 388670"/>
                <a:gd name="connsiteY2" fmla="*/ 0 h 452085"/>
                <a:gd name="connsiteX3" fmla="*/ 388670 w 388670"/>
                <a:gd name="connsiteY3" fmla="*/ 226043 h 452085"/>
                <a:gd name="connsiteX4" fmla="*/ 194335 w 388670"/>
                <a:gd name="connsiteY4" fmla="*/ 452085 h 452085"/>
                <a:gd name="connsiteX5" fmla="*/ 194335 w 388670"/>
                <a:gd name="connsiteY5" fmla="*/ 361668 h 452085"/>
                <a:gd name="connsiteX6" fmla="*/ 0 w 388670"/>
                <a:gd name="connsiteY6" fmla="*/ 361668 h 452085"/>
                <a:gd name="connsiteX7" fmla="*/ 0 w 388670"/>
                <a:gd name="connsiteY7" fmla="*/ 90417 h 45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8670" h="452085">
                  <a:moveTo>
                    <a:pt x="0" y="90417"/>
                  </a:moveTo>
                  <a:lnTo>
                    <a:pt x="194335" y="90417"/>
                  </a:lnTo>
                  <a:lnTo>
                    <a:pt x="194335" y="0"/>
                  </a:lnTo>
                  <a:lnTo>
                    <a:pt x="388670" y="226043"/>
                  </a:lnTo>
                  <a:lnTo>
                    <a:pt x="194335" y="452085"/>
                  </a:lnTo>
                  <a:lnTo>
                    <a:pt x="194335" y="361668"/>
                  </a:lnTo>
                  <a:lnTo>
                    <a:pt x="0" y="361668"/>
                  </a:lnTo>
                  <a:lnTo>
                    <a:pt x="0" y="904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0417" rIns="116601" bIns="90417" numCol="1" spcCol="1270" anchor="ctr" anchorCtr="0">
              <a:noAutofit/>
            </a:bodyPr>
            <a:lstStyle/>
            <a:p>
              <a:pPr lvl="0" algn="ctr" defTabSz="577850">
                <a:lnSpc>
                  <a:spcPct val="90000"/>
                </a:lnSpc>
                <a:spcBef>
                  <a:spcPct val="0"/>
                </a:spcBef>
                <a:spcAft>
                  <a:spcPct val="35000"/>
                </a:spcAft>
              </a:pPr>
              <a:endParaRPr kumimoji="1" lang="ja-JP" altLang="en-US" sz="1300" kern="1200"/>
            </a:p>
          </p:txBody>
        </p:sp>
        <p:sp>
          <p:nvSpPr>
            <p:cNvPr id="19" name="フリーフォーム 18"/>
            <p:cNvSpPr/>
            <p:nvPr/>
          </p:nvSpPr>
          <p:spPr>
            <a:xfrm>
              <a:off x="9090741" y="2527580"/>
              <a:ext cx="1822926" cy="1093755"/>
            </a:xfrm>
            <a:custGeom>
              <a:avLst/>
              <a:gdLst>
                <a:gd name="connsiteX0" fmla="*/ 0 w 1822926"/>
                <a:gd name="connsiteY0" fmla="*/ 109376 h 1093755"/>
                <a:gd name="connsiteX1" fmla="*/ 109376 w 1822926"/>
                <a:gd name="connsiteY1" fmla="*/ 0 h 1093755"/>
                <a:gd name="connsiteX2" fmla="*/ 1713551 w 1822926"/>
                <a:gd name="connsiteY2" fmla="*/ 0 h 1093755"/>
                <a:gd name="connsiteX3" fmla="*/ 1822927 w 1822926"/>
                <a:gd name="connsiteY3" fmla="*/ 109376 h 1093755"/>
                <a:gd name="connsiteX4" fmla="*/ 1822926 w 1822926"/>
                <a:gd name="connsiteY4" fmla="*/ 984380 h 1093755"/>
                <a:gd name="connsiteX5" fmla="*/ 1713550 w 1822926"/>
                <a:gd name="connsiteY5" fmla="*/ 1093756 h 1093755"/>
                <a:gd name="connsiteX6" fmla="*/ 109376 w 1822926"/>
                <a:gd name="connsiteY6" fmla="*/ 1093755 h 1093755"/>
                <a:gd name="connsiteX7" fmla="*/ 0 w 1822926"/>
                <a:gd name="connsiteY7" fmla="*/ 984379 h 1093755"/>
                <a:gd name="connsiteX8" fmla="*/ 0 w 1822926"/>
                <a:gd name="connsiteY8" fmla="*/ 109376 h 1093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2926" h="1093755">
                  <a:moveTo>
                    <a:pt x="0" y="109376"/>
                  </a:moveTo>
                  <a:cubicBezTo>
                    <a:pt x="0" y="48969"/>
                    <a:pt x="48969" y="0"/>
                    <a:pt x="109376" y="0"/>
                  </a:cubicBezTo>
                  <a:lnTo>
                    <a:pt x="1713551" y="0"/>
                  </a:lnTo>
                  <a:cubicBezTo>
                    <a:pt x="1773958" y="0"/>
                    <a:pt x="1822927" y="48969"/>
                    <a:pt x="1822927" y="109376"/>
                  </a:cubicBezTo>
                  <a:cubicBezTo>
                    <a:pt x="1822927" y="401044"/>
                    <a:pt x="1822926" y="692712"/>
                    <a:pt x="1822926" y="984380"/>
                  </a:cubicBezTo>
                  <a:cubicBezTo>
                    <a:pt x="1822926" y="1044787"/>
                    <a:pt x="1773957" y="1093756"/>
                    <a:pt x="1713550" y="1093756"/>
                  </a:cubicBezTo>
                  <a:lnTo>
                    <a:pt x="109376" y="1093755"/>
                  </a:lnTo>
                  <a:cubicBezTo>
                    <a:pt x="48969" y="1093755"/>
                    <a:pt x="0" y="1044786"/>
                    <a:pt x="0" y="984379"/>
                  </a:cubicBezTo>
                  <a:lnTo>
                    <a:pt x="0" y="10937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475" tIns="123475" rIns="123475" bIns="123475" numCol="1" spcCol="1270" anchor="ctr" anchorCtr="0">
              <a:noAutofit/>
            </a:bodyPr>
            <a:lstStyle/>
            <a:p>
              <a:pPr lvl="0" algn="ctr" defTabSz="1066800">
                <a:lnSpc>
                  <a:spcPct val="90000"/>
                </a:lnSpc>
                <a:spcBef>
                  <a:spcPct val="0"/>
                </a:spcBef>
                <a:spcAft>
                  <a:spcPct val="35000"/>
                </a:spcAft>
              </a:pPr>
              <a:r>
                <a:rPr kumimoji="1" lang="ja-JP" altLang="en-US" sz="2400" kern="1200" dirty="0"/>
                <a:t>購買</a:t>
              </a:r>
            </a:p>
          </p:txBody>
        </p:sp>
      </p:grpSp>
      <p:sp>
        <p:nvSpPr>
          <p:cNvPr id="20" name="楕円 19"/>
          <p:cNvSpPr/>
          <p:nvPr/>
        </p:nvSpPr>
        <p:spPr>
          <a:xfrm>
            <a:off x="4128654" y="1024145"/>
            <a:ext cx="7620000" cy="1433151"/>
          </a:xfrm>
          <a:prstGeom prst="ellipse">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7" name="正方形/長方形 6"/>
          <p:cNvSpPr/>
          <p:nvPr/>
        </p:nvSpPr>
        <p:spPr>
          <a:xfrm>
            <a:off x="1793565" y="5177476"/>
            <a:ext cx="8032968" cy="646331"/>
          </a:xfrm>
          <a:prstGeom prst="rect">
            <a:avLst/>
          </a:prstGeom>
          <a:noFill/>
        </p:spPr>
        <p:txBody>
          <a:bodyPr wrap="none" lIns="91440" tIns="45720" rIns="91440" bIns="45720">
            <a:spAutoFit/>
          </a:bodyPr>
          <a:lstStyle/>
          <a:p>
            <a:pPr algn="ctr"/>
            <a:r>
              <a:rPr lang="ja-JP" altLang="en-US" sz="3600" dirty="0">
                <a:ln w="0"/>
              </a:rPr>
              <a:t>自ら注目せずにある程度記憶すること</a:t>
            </a:r>
            <a:endParaRPr lang="ja-JP" altLang="en-US" sz="3600" b="0" cap="none" spc="0" dirty="0">
              <a:ln w="0"/>
              <a:solidFill>
                <a:schemeClr val="tx1"/>
              </a:solidFill>
            </a:endParaRPr>
          </a:p>
        </p:txBody>
      </p:sp>
      <p:sp>
        <p:nvSpPr>
          <p:cNvPr id="8" name="正方形/長方形 7"/>
          <p:cNvSpPr/>
          <p:nvPr/>
        </p:nvSpPr>
        <p:spPr>
          <a:xfrm>
            <a:off x="5025379" y="1330246"/>
            <a:ext cx="5724644" cy="830997"/>
          </a:xfrm>
          <a:prstGeom prst="rect">
            <a:avLst/>
          </a:prstGeom>
          <a:noFill/>
        </p:spPr>
        <p:txBody>
          <a:bodyPr wrap="none" lIns="91440" tIns="45720" rIns="91440" bIns="45720">
            <a:spAutoFit/>
          </a:bodyPr>
          <a:lstStyle/>
          <a:p>
            <a:pPr algn="ctr"/>
            <a:r>
              <a:rPr lang="ja-JP" altLang="en-US" sz="4800" b="0" cap="none" spc="0" dirty="0">
                <a:ln w="0"/>
                <a:solidFill>
                  <a:schemeClr val="tx1"/>
                </a:solidFill>
                <a:effectLst>
                  <a:outerShdw blurRad="38100" dist="19050" dir="2700000" algn="tl" rotWithShape="0">
                    <a:schemeClr val="dk1">
                      <a:alpha val="40000"/>
                    </a:schemeClr>
                  </a:outerShdw>
                </a:effectLst>
              </a:rPr>
              <a:t>購買への</a:t>
            </a:r>
            <a:r>
              <a:rPr lang="ja-JP" altLang="en-US" sz="4800" b="0" u="sng" cap="none" spc="0" dirty="0">
                <a:ln w="0"/>
                <a:solidFill>
                  <a:schemeClr val="tx1"/>
                </a:solidFill>
                <a:effectLst>
                  <a:outerShdw blurRad="38100" dist="19050" dir="2700000" algn="tl" rotWithShape="0">
                    <a:schemeClr val="dk1">
                      <a:alpha val="40000"/>
                    </a:schemeClr>
                  </a:outerShdw>
                </a:effectLst>
              </a:rPr>
              <a:t>間接的効果</a:t>
            </a:r>
          </a:p>
        </p:txBody>
      </p:sp>
      <p:sp>
        <p:nvSpPr>
          <p:cNvPr id="9" name="正方形/長方形 8"/>
          <p:cNvSpPr/>
          <p:nvPr/>
        </p:nvSpPr>
        <p:spPr>
          <a:xfrm>
            <a:off x="1283855" y="4694428"/>
            <a:ext cx="9483385" cy="1607128"/>
          </a:xfrm>
          <a:prstGeom prst="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1426113" y="4371263"/>
            <a:ext cx="2492990" cy="646331"/>
          </a:xfrm>
          <a:prstGeom prst="rect">
            <a:avLst/>
          </a:prstGeom>
          <a:solidFill>
            <a:schemeClr val="bg1"/>
          </a:solidFill>
        </p:spPr>
        <p:txBody>
          <a:bodyPr wrap="none" lIns="91440" tIns="45720" rIns="91440" bIns="45720">
            <a:spAutoFit/>
          </a:bodyPr>
          <a:lstStyle/>
          <a:p>
            <a:pPr algn="ctr"/>
            <a:r>
              <a:rPr lang="ja-JP" altLang="en-US" sz="3600" b="0" u="sng" cap="none" spc="0" dirty="0">
                <a:ln w="0"/>
                <a:solidFill>
                  <a:schemeClr val="tx1"/>
                </a:solidFill>
              </a:rPr>
              <a:t>低関与学習</a:t>
            </a:r>
          </a:p>
        </p:txBody>
      </p:sp>
      <p:sp>
        <p:nvSpPr>
          <p:cNvPr id="11" name="正方形/長方形 10"/>
          <p:cNvSpPr/>
          <p:nvPr/>
        </p:nvSpPr>
        <p:spPr>
          <a:xfrm>
            <a:off x="6303402" y="5864440"/>
            <a:ext cx="4570483" cy="369332"/>
          </a:xfrm>
          <a:prstGeom prst="rect">
            <a:avLst/>
          </a:prstGeom>
          <a:noFill/>
        </p:spPr>
        <p:txBody>
          <a:bodyPr wrap="none" lIns="91440" tIns="45720" rIns="91440" bIns="45720">
            <a:spAutoFit/>
          </a:bodyPr>
          <a:lstStyle/>
          <a:p>
            <a:pPr algn="ctr"/>
            <a:r>
              <a:rPr lang="ja-JP" altLang="en-US" dirty="0">
                <a:ln w="0"/>
              </a:rPr>
              <a:t>（入門・マーケティング戦略　池尾恭一）</a:t>
            </a:r>
            <a:endParaRPr lang="ja-JP" altLang="en-US" b="0" cap="none" spc="0" dirty="0">
              <a:ln w="0"/>
              <a:solidFill>
                <a:schemeClr val="tx1"/>
              </a:solidFill>
            </a:endParaRPr>
          </a:p>
        </p:txBody>
      </p:sp>
    </p:spTree>
    <p:extLst>
      <p:ext uri="{BB962C8B-B14F-4D97-AF65-F5344CB8AC3E}">
        <p14:creationId xmlns:p14="http://schemas.microsoft.com/office/powerpoint/2010/main" val="26361817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32</a:t>
            </a:fld>
            <a:endParaRPr lang="ja-JP" altLang="en-US" dirty="0"/>
          </a:p>
        </p:txBody>
      </p:sp>
      <p:sp>
        <p:nvSpPr>
          <p:cNvPr id="3" name="タイトル 1">
            <a:extLst>
              <a:ext uri="{FF2B5EF4-FFF2-40B4-BE49-F238E27FC236}">
                <a16:creationId xmlns:a16="http://schemas.microsoft.com/office/drawing/2014/main" id="{A7F47778-CF28-4B7A-8857-C16C7C79E159}"/>
              </a:ext>
            </a:extLst>
          </p:cNvPr>
          <p:cNvSpPr txBox="1">
            <a:spLocks/>
          </p:cNvSpPr>
          <p:nvPr/>
        </p:nvSpPr>
        <p:spPr>
          <a:xfrm>
            <a:off x="0" y="205787"/>
            <a:ext cx="10515600"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マニアック</a:t>
            </a:r>
            <a:r>
              <a:rPr lang="en-US" altLang="ja-JP" dirty="0"/>
              <a:t>CM</a:t>
            </a:r>
            <a:r>
              <a:rPr lang="ja-JP" altLang="en-US" dirty="0"/>
              <a:t>　フローチャート</a:t>
            </a:r>
          </a:p>
        </p:txBody>
      </p:sp>
      <p:sp>
        <p:nvSpPr>
          <p:cNvPr id="4" name="スライド番号プレースホルダー 2">
            <a:extLst>
              <a:ext uri="{FF2B5EF4-FFF2-40B4-BE49-F238E27FC236}">
                <a16:creationId xmlns:a16="http://schemas.microsoft.com/office/drawing/2014/main" id="{654C5784-7B23-41D1-91B4-DA29E052C1C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32</a:t>
            </a:fld>
            <a:endParaRPr lang="ja-JP" altLang="en-US"/>
          </a:p>
        </p:txBody>
      </p:sp>
      <p:grpSp>
        <p:nvGrpSpPr>
          <p:cNvPr id="5" name="グループ化 4">
            <a:extLst>
              <a:ext uri="{FF2B5EF4-FFF2-40B4-BE49-F238E27FC236}">
                <a16:creationId xmlns:a16="http://schemas.microsoft.com/office/drawing/2014/main" id="{C902A399-AEA7-4FAB-A5C4-B48FD79732F8}"/>
              </a:ext>
            </a:extLst>
          </p:cNvPr>
          <p:cNvGrpSpPr/>
          <p:nvPr/>
        </p:nvGrpSpPr>
        <p:grpSpPr>
          <a:xfrm>
            <a:off x="711182" y="3442912"/>
            <a:ext cx="1822926" cy="1093755"/>
            <a:chOff x="4169" y="2162455"/>
            <a:chExt cx="1822926" cy="1093755"/>
          </a:xfrm>
        </p:grpSpPr>
        <p:sp>
          <p:nvSpPr>
            <p:cNvPr id="6" name="四角形: 角を丸くする 6">
              <a:extLst>
                <a:ext uri="{FF2B5EF4-FFF2-40B4-BE49-F238E27FC236}">
                  <a16:creationId xmlns:a16="http://schemas.microsoft.com/office/drawing/2014/main" id="{F0853936-7973-40C3-8EA2-9080A8C0ED0C}"/>
                </a:ext>
              </a:extLst>
            </p:cNvPr>
            <p:cNvSpPr/>
            <p:nvPr/>
          </p:nvSpPr>
          <p:spPr>
            <a:xfrm>
              <a:off x="4169" y="2162455"/>
              <a:ext cx="1822926" cy="109375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四角形: 角を丸くする 4">
              <a:extLst>
                <a:ext uri="{FF2B5EF4-FFF2-40B4-BE49-F238E27FC236}">
                  <a16:creationId xmlns:a16="http://schemas.microsoft.com/office/drawing/2014/main" id="{4636D3F1-065D-4C8A-B32E-B824C2AF7437}"/>
                </a:ext>
              </a:extLst>
            </p:cNvPr>
            <p:cNvSpPr txBox="1"/>
            <p:nvPr/>
          </p:nvSpPr>
          <p:spPr>
            <a:xfrm>
              <a:off x="36204" y="2194490"/>
              <a:ext cx="1758856" cy="10296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kumimoji="1" lang="en-US" altLang="ja-JP" sz="2400" kern="1200" dirty="0"/>
                <a:t>CM</a:t>
              </a:r>
              <a:r>
                <a:rPr kumimoji="1" lang="ja-JP" altLang="en-US" sz="2400" kern="1200" dirty="0"/>
                <a:t>接触</a:t>
              </a:r>
            </a:p>
          </p:txBody>
        </p:sp>
      </p:grpSp>
      <p:grpSp>
        <p:nvGrpSpPr>
          <p:cNvPr id="8" name="グループ化 7">
            <a:extLst>
              <a:ext uri="{FF2B5EF4-FFF2-40B4-BE49-F238E27FC236}">
                <a16:creationId xmlns:a16="http://schemas.microsoft.com/office/drawing/2014/main" id="{D528DC50-3ABF-4F48-88E5-4285F62D4429}"/>
              </a:ext>
            </a:extLst>
          </p:cNvPr>
          <p:cNvGrpSpPr/>
          <p:nvPr/>
        </p:nvGrpSpPr>
        <p:grpSpPr>
          <a:xfrm>
            <a:off x="8346491" y="5764245"/>
            <a:ext cx="1822926" cy="1093755"/>
            <a:chOff x="4169" y="2162455"/>
            <a:chExt cx="1822926" cy="1093755"/>
          </a:xfrm>
        </p:grpSpPr>
        <p:sp>
          <p:nvSpPr>
            <p:cNvPr id="9" name="四角形: 角を丸くする 9">
              <a:extLst>
                <a:ext uri="{FF2B5EF4-FFF2-40B4-BE49-F238E27FC236}">
                  <a16:creationId xmlns:a16="http://schemas.microsoft.com/office/drawing/2014/main" id="{A50CF7D3-CF71-40D6-BBF2-988E36F08A23}"/>
                </a:ext>
              </a:extLst>
            </p:cNvPr>
            <p:cNvSpPr/>
            <p:nvPr/>
          </p:nvSpPr>
          <p:spPr>
            <a:xfrm>
              <a:off x="4169" y="2162455"/>
              <a:ext cx="1822926" cy="109375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四角形: 角を丸くする 4">
              <a:extLst>
                <a:ext uri="{FF2B5EF4-FFF2-40B4-BE49-F238E27FC236}">
                  <a16:creationId xmlns:a16="http://schemas.microsoft.com/office/drawing/2014/main" id="{F0020E06-0D45-4D4C-9686-01578B9F6E44}"/>
                </a:ext>
              </a:extLst>
            </p:cNvPr>
            <p:cNvSpPr txBox="1"/>
            <p:nvPr/>
          </p:nvSpPr>
          <p:spPr>
            <a:xfrm>
              <a:off x="36204" y="2194490"/>
              <a:ext cx="1758856" cy="10296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ja-JP" altLang="en-US" sz="2400" dirty="0"/>
                <a:t>つぶやき</a:t>
              </a:r>
              <a:endParaRPr kumimoji="1" lang="ja-JP" altLang="en-US" sz="2400" kern="1200" dirty="0"/>
            </a:p>
          </p:txBody>
        </p:sp>
      </p:grpSp>
      <p:grpSp>
        <p:nvGrpSpPr>
          <p:cNvPr id="11" name="グループ化 10">
            <a:extLst>
              <a:ext uri="{FF2B5EF4-FFF2-40B4-BE49-F238E27FC236}">
                <a16:creationId xmlns:a16="http://schemas.microsoft.com/office/drawing/2014/main" id="{DDAA30DD-8661-475E-B86B-A93C1E1D8CB6}"/>
              </a:ext>
            </a:extLst>
          </p:cNvPr>
          <p:cNvGrpSpPr/>
          <p:nvPr/>
        </p:nvGrpSpPr>
        <p:grpSpPr>
          <a:xfrm>
            <a:off x="8378526" y="3413310"/>
            <a:ext cx="1822926" cy="1093755"/>
            <a:chOff x="4169" y="2162455"/>
            <a:chExt cx="1822926" cy="1093755"/>
          </a:xfrm>
        </p:grpSpPr>
        <p:sp>
          <p:nvSpPr>
            <p:cNvPr id="12" name="四角形: 角を丸くする 12">
              <a:extLst>
                <a:ext uri="{FF2B5EF4-FFF2-40B4-BE49-F238E27FC236}">
                  <a16:creationId xmlns:a16="http://schemas.microsoft.com/office/drawing/2014/main" id="{2DC31F28-A78D-4697-AD82-95533AA0C532}"/>
                </a:ext>
              </a:extLst>
            </p:cNvPr>
            <p:cNvSpPr/>
            <p:nvPr/>
          </p:nvSpPr>
          <p:spPr>
            <a:xfrm>
              <a:off x="4169" y="2162455"/>
              <a:ext cx="1822926" cy="109375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四角形: 角を丸くする 4">
              <a:extLst>
                <a:ext uri="{FF2B5EF4-FFF2-40B4-BE49-F238E27FC236}">
                  <a16:creationId xmlns:a16="http://schemas.microsoft.com/office/drawing/2014/main" id="{05006AA6-3303-4B00-9B9B-11F2224D8AA9}"/>
                </a:ext>
              </a:extLst>
            </p:cNvPr>
            <p:cNvSpPr txBox="1"/>
            <p:nvPr/>
          </p:nvSpPr>
          <p:spPr>
            <a:xfrm>
              <a:off x="36204" y="2194490"/>
              <a:ext cx="1758856" cy="10296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ja-JP" altLang="en-US" sz="2400" dirty="0"/>
                <a:t>購買</a:t>
              </a:r>
              <a:endParaRPr kumimoji="1" lang="ja-JP" altLang="en-US" sz="2400" kern="1200" dirty="0"/>
            </a:p>
          </p:txBody>
        </p:sp>
      </p:grpSp>
      <p:grpSp>
        <p:nvGrpSpPr>
          <p:cNvPr id="14" name="グループ化 13">
            <a:extLst>
              <a:ext uri="{FF2B5EF4-FFF2-40B4-BE49-F238E27FC236}">
                <a16:creationId xmlns:a16="http://schemas.microsoft.com/office/drawing/2014/main" id="{54BDF2E7-C446-44B7-9018-6493024B5F40}"/>
              </a:ext>
            </a:extLst>
          </p:cNvPr>
          <p:cNvGrpSpPr/>
          <p:nvPr/>
        </p:nvGrpSpPr>
        <p:grpSpPr>
          <a:xfrm>
            <a:off x="8353171" y="4583704"/>
            <a:ext cx="1873635" cy="1093755"/>
            <a:chOff x="4169" y="2162455"/>
            <a:chExt cx="1822926" cy="1093755"/>
          </a:xfrm>
        </p:grpSpPr>
        <p:sp>
          <p:nvSpPr>
            <p:cNvPr id="15" name="四角形: 角を丸くする 15">
              <a:extLst>
                <a:ext uri="{FF2B5EF4-FFF2-40B4-BE49-F238E27FC236}">
                  <a16:creationId xmlns:a16="http://schemas.microsoft.com/office/drawing/2014/main" id="{189FB9E5-0F56-4260-8CFC-3B9664A5E7C8}"/>
                </a:ext>
              </a:extLst>
            </p:cNvPr>
            <p:cNvSpPr/>
            <p:nvPr/>
          </p:nvSpPr>
          <p:spPr>
            <a:xfrm>
              <a:off x="4169" y="2162455"/>
              <a:ext cx="1822926" cy="109375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四角形: 角を丸くする 4">
              <a:extLst>
                <a:ext uri="{FF2B5EF4-FFF2-40B4-BE49-F238E27FC236}">
                  <a16:creationId xmlns:a16="http://schemas.microsoft.com/office/drawing/2014/main" id="{A0574B85-3E1E-48F4-8A9B-7C5BF6EFE5CB}"/>
                </a:ext>
              </a:extLst>
            </p:cNvPr>
            <p:cNvSpPr txBox="1"/>
            <p:nvPr/>
          </p:nvSpPr>
          <p:spPr>
            <a:xfrm>
              <a:off x="36204" y="2194490"/>
              <a:ext cx="1758856" cy="10296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ja-JP" altLang="en-US" sz="2400" dirty="0"/>
                <a:t>共有</a:t>
              </a:r>
              <a:endParaRPr kumimoji="1" lang="ja-JP" altLang="en-US" sz="2400" kern="1200" dirty="0"/>
            </a:p>
          </p:txBody>
        </p:sp>
      </p:grpSp>
      <p:grpSp>
        <p:nvGrpSpPr>
          <p:cNvPr id="17" name="グループ化 16">
            <a:extLst>
              <a:ext uri="{FF2B5EF4-FFF2-40B4-BE49-F238E27FC236}">
                <a16:creationId xmlns:a16="http://schemas.microsoft.com/office/drawing/2014/main" id="{A922EB81-E8ED-4131-A29F-F61A57603541}"/>
              </a:ext>
            </a:extLst>
          </p:cNvPr>
          <p:cNvGrpSpPr/>
          <p:nvPr/>
        </p:nvGrpSpPr>
        <p:grpSpPr>
          <a:xfrm>
            <a:off x="2991976" y="3423404"/>
            <a:ext cx="2485343" cy="1093755"/>
            <a:chOff x="4169" y="2162455"/>
            <a:chExt cx="1822926" cy="1093755"/>
          </a:xfrm>
        </p:grpSpPr>
        <p:sp>
          <p:nvSpPr>
            <p:cNvPr id="18" name="四角形: 角を丸くする 21">
              <a:extLst>
                <a:ext uri="{FF2B5EF4-FFF2-40B4-BE49-F238E27FC236}">
                  <a16:creationId xmlns:a16="http://schemas.microsoft.com/office/drawing/2014/main" id="{C8319E44-90F9-4797-9017-4211EB04F131}"/>
                </a:ext>
              </a:extLst>
            </p:cNvPr>
            <p:cNvSpPr/>
            <p:nvPr/>
          </p:nvSpPr>
          <p:spPr>
            <a:xfrm>
              <a:off x="4169" y="2162455"/>
              <a:ext cx="1822926" cy="109375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四角形: 角を丸くする 4">
              <a:extLst>
                <a:ext uri="{FF2B5EF4-FFF2-40B4-BE49-F238E27FC236}">
                  <a16:creationId xmlns:a16="http://schemas.microsoft.com/office/drawing/2014/main" id="{7E1EE787-59FB-42FC-8B1C-8CD81D626534}"/>
                </a:ext>
              </a:extLst>
            </p:cNvPr>
            <p:cNvSpPr txBox="1"/>
            <p:nvPr/>
          </p:nvSpPr>
          <p:spPr>
            <a:xfrm>
              <a:off x="36204" y="2194490"/>
              <a:ext cx="1758856" cy="10296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ja-JP" altLang="en-US" sz="2400" dirty="0"/>
                <a:t>コアなファンの</a:t>
              </a:r>
              <a:r>
                <a:rPr lang="ja-JP" altLang="en-US" sz="2400" b="1" u="sng" dirty="0">
                  <a:effectLst>
                    <a:outerShdw blurRad="38100" dist="38100" dir="2700000" algn="tl">
                      <a:srgbClr val="000000">
                        <a:alpha val="43137"/>
                      </a:srgbClr>
                    </a:outerShdw>
                  </a:effectLst>
                </a:rPr>
                <a:t>積極的視聴</a:t>
              </a:r>
              <a:endParaRPr kumimoji="1" lang="ja-JP" altLang="en-US" sz="2400" b="1" u="sng" kern="1200" dirty="0">
                <a:effectLst>
                  <a:outerShdw blurRad="38100" dist="38100" dir="2700000" algn="tl">
                    <a:srgbClr val="000000">
                      <a:alpha val="43137"/>
                    </a:srgbClr>
                  </a:outerShdw>
                </a:effectLst>
              </a:endParaRPr>
            </a:p>
          </p:txBody>
        </p:sp>
      </p:grpSp>
      <p:grpSp>
        <p:nvGrpSpPr>
          <p:cNvPr id="20" name="グループ化 19"/>
          <p:cNvGrpSpPr/>
          <p:nvPr/>
        </p:nvGrpSpPr>
        <p:grpSpPr>
          <a:xfrm>
            <a:off x="744861" y="1698050"/>
            <a:ext cx="9464915" cy="1094455"/>
            <a:chOff x="711182" y="1298030"/>
            <a:chExt cx="9464915" cy="1094455"/>
          </a:xfrm>
        </p:grpSpPr>
        <p:sp>
          <p:nvSpPr>
            <p:cNvPr id="21" name="フリーフォーム 20"/>
            <p:cNvSpPr/>
            <p:nvPr/>
          </p:nvSpPr>
          <p:spPr>
            <a:xfrm>
              <a:off x="711182" y="1298730"/>
              <a:ext cx="1822926" cy="1093755"/>
            </a:xfrm>
            <a:custGeom>
              <a:avLst/>
              <a:gdLst>
                <a:gd name="connsiteX0" fmla="*/ 0 w 1822926"/>
                <a:gd name="connsiteY0" fmla="*/ 109376 h 1093755"/>
                <a:gd name="connsiteX1" fmla="*/ 109376 w 1822926"/>
                <a:gd name="connsiteY1" fmla="*/ 0 h 1093755"/>
                <a:gd name="connsiteX2" fmla="*/ 1713551 w 1822926"/>
                <a:gd name="connsiteY2" fmla="*/ 0 h 1093755"/>
                <a:gd name="connsiteX3" fmla="*/ 1822927 w 1822926"/>
                <a:gd name="connsiteY3" fmla="*/ 109376 h 1093755"/>
                <a:gd name="connsiteX4" fmla="*/ 1822926 w 1822926"/>
                <a:gd name="connsiteY4" fmla="*/ 984380 h 1093755"/>
                <a:gd name="connsiteX5" fmla="*/ 1713550 w 1822926"/>
                <a:gd name="connsiteY5" fmla="*/ 1093756 h 1093755"/>
                <a:gd name="connsiteX6" fmla="*/ 109376 w 1822926"/>
                <a:gd name="connsiteY6" fmla="*/ 1093755 h 1093755"/>
                <a:gd name="connsiteX7" fmla="*/ 0 w 1822926"/>
                <a:gd name="connsiteY7" fmla="*/ 984379 h 1093755"/>
                <a:gd name="connsiteX8" fmla="*/ 0 w 1822926"/>
                <a:gd name="connsiteY8" fmla="*/ 109376 h 1093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2926" h="1093755">
                  <a:moveTo>
                    <a:pt x="0" y="109376"/>
                  </a:moveTo>
                  <a:cubicBezTo>
                    <a:pt x="0" y="48969"/>
                    <a:pt x="48969" y="0"/>
                    <a:pt x="109376" y="0"/>
                  </a:cubicBezTo>
                  <a:lnTo>
                    <a:pt x="1713551" y="0"/>
                  </a:lnTo>
                  <a:cubicBezTo>
                    <a:pt x="1773958" y="0"/>
                    <a:pt x="1822927" y="48969"/>
                    <a:pt x="1822927" y="109376"/>
                  </a:cubicBezTo>
                  <a:cubicBezTo>
                    <a:pt x="1822927" y="401044"/>
                    <a:pt x="1822926" y="692712"/>
                    <a:pt x="1822926" y="984380"/>
                  </a:cubicBezTo>
                  <a:cubicBezTo>
                    <a:pt x="1822926" y="1044787"/>
                    <a:pt x="1773957" y="1093756"/>
                    <a:pt x="1713550" y="1093756"/>
                  </a:cubicBezTo>
                  <a:lnTo>
                    <a:pt x="109376" y="1093755"/>
                  </a:lnTo>
                  <a:cubicBezTo>
                    <a:pt x="48969" y="1093755"/>
                    <a:pt x="0" y="1044786"/>
                    <a:pt x="0" y="984379"/>
                  </a:cubicBezTo>
                  <a:lnTo>
                    <a:pt x="0" y="10937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475" tIns="123475" rIns="123475" bIns="123475" numCol="1" spcCol="1270" anchor="ctr" anchorCtr="0">
              <a:noAutofit/>
            </a:bodyPr>
            <a:lstStyle/>
            <a:p>
              <a:pPr lvl="0" algn="ctr" defTabSz="1066800">
                <a:lnSpc>
                  <a:spcPct val="90000"/>
                </a:lnSpc>
                <a:spcBef>
                  <a:spcPct val="0"/>
                </a:spcBef>
                <a:spcAft>
                  <a:spcPct val="35000"/>
                </a:spcAft>
              </a:pPr>
              <a:r>
                <a:rPr kumimoji="1" lang="en-US" altLang="ja-JP" sz="2400" kern="1200" dirty="0"/>
                <a:t>CM</a:t>
              </a:r>
              <a:r>
                <a:rPr kumimoji="1" lang="ja-JP" altLang="en-US" sz="2400" kern="1200" dirty="0"/>
                <a:t>接触</a:t>
              </a:r>
            </a:p>
          </p:txBody>
        </p:sp>
        <p:sp>
          <p:nvSpPr>
            <p:cNvPr id="22" name="フリーフォーム 21"/>
            <p:cNvSpPr/>
            <p:nvPr/>
          </p:nvSpPr>
          <p:spPr>
            <a:xfrm rot="21599050">
              <a:off x="2711783" y="1619212"/>
              <a:ext cx="376671" cy="452085"/>
            </a:xfrm>
            <a:custGeom>
              <a:avLst/>
              <a:gdLst>
                <a:gd name="connsiteX0" fmla="*/ 0 w 376671"/>
                <a:gd name="connsiteY0" fmla="*/ 90417 h 452085"/>
                <a:gd name="connsiteX1" fmla="*/ 188336 w 376671"/>
                <a:gd name="connsiteY1" fmla="*/ 90417 h 452085"/>
                <a:gd name="connsiteX2" fmla="*/ 188336 w 376671"/>
                <a:gd name="connsiteY2" fmla="*/ 0 h 452085"/>
                <a:gd name="connsiteX3" fmla="*/ 376671 w 376671"/>
                <a:gd name="connsiteY3" fmla="*/ 226043 h 452085"/>
                <a:gd name="connsiteX4" fmla="*/ 188336 w 376671"/>
                <a:gd name="connsiteY4" fmla="*/ 452085 h 452085"/>
                <a:gd name="connsiteX5" fmla="*/ 188336 w 376671"/>
                <a:gd name="connsiteY5" fmla="*/ 361668 h 452085"/>
                <a:gd name="connsiteX6" fmla="*/ 0 w 376671"/>
                <a:gd name="connsiteY6" fmla="*/ 361668 h 452085"/>
                <a:gd name="connsiteX7" fmla="*/ 0 w 376671"/>
                <a:gd name="connsiteY7" fmla="*/ 90417 h 45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6671" h="452085">
                  <a:moveTo>
                    <a:pt x="0" y="90417"/>
                  </a:moveTo>
                  <a:lnTo>
                    <a:pt x="188336" y="90417"/>
                  </a:lnTo>
                  <a:lnTo>
                    <a:pt x="188336" y="0"/>
                  </a:lnTo>
                  <a:lnTo>
                    <a:pt x="376671" y="226043"/>
                  </a:lnTo>
                  <a:lnTo>
                    <a:pt x="188336" y="452085"/>
                  </a:lnTo>
                  <a:lnTo>
                    <a:pt x="188336" y="361668"/>
                  </a:lnTo>
                  <a:lnTo>
                    <a:pt x="0" y="361668"/>
                  </a:lnTo>
                  <a:lnTo>
                    <a:pt x="0" y="904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90417" rIns="113001" bIns="90416" numCol="1" spcCol="1270" anchor="ctr" anchorCtr="0">
              <a:noAutofit/>
            </a:bodyPr>
            <a:lstStyle/>
            <a:p>
              <a:pPr lvl="0" algn="ctr" defTabSz="889000">
                <a:lnSpc>
                  <a:spcPct val="90000"/>
                </a:lnSpc>
                <a:spcBef>
                  <a:spcPct val="0"/>
                </a:spcBef>
                <a:spcAft>
                  <a:spcPct val="35000"/>
                </a:spcAft>
              </a:pPr>
              <a:endParaRPr kumimoji="1" lang="ja-JP" altLang="en-US" sz="2000" kern="1200"/>
            </a:p>
          </p:txBody>
        </p:sp>
        <p:sp>
          <p:nvSpPr>
            <p:cNvPr id="23" name="フリーフォーム 22"/>
            <p:cNvSpPr/>
            <p:nvPr/>
          </p:nvSpPr>
          <p:spPr>
            <a:xfrm>
              <a:off x="3244809" y="1298030"/>
              <a:ext cx="1822926" cy="1093755"/>
            </a:xfrm>
            <a:custGeom>
              <a:avLst/>
              <a:gdLst>
                <a:gd name="connsiteX0" fmla="*/ 0 w 1822926"/>
                <a:gd name="connsiteY0" fmla="*/ 109376 h 1093755"/>
                <a:gd name="connsiteX1" fmla="*/ 109376 w 1822926"/>
                <a:gd name="connsiteY1" fmla="*/ 0 h 1093755"/>
                <a:gd name="connsiteX2" fmla="*/ 1713551 w 1822926"/>
                <a:gd name="connsiteY2" fmla="*/ 0 h 1093755"/>
                <a:gd name="connsiteX3" fmla="*/ 1822927 w 1822926"/>
                <a:gd name="connsiteY3" fmla="*/ 109376 h 1093755"/>
                <a:gd name="connsiteX4" fmla="*/ 1822926 w 1822926"/>
                <a:gd name="connsiteY4" fmla="*/ 984380 h 1093755"/>
                <a:gd name="connsiteX5" fmla="*/ 1713550 w 1822926"/>
                <a:gd name="connsiteY5" fmla="*/ 1093756 h 1093755"/>
                <a:gd name="connsiteX6" fmla="*/ 109376 w 1822926"/>
                <a:gd name="connsiteY6" fmla="*/ 1093755 h 1093755"/>
                <a:gd name="connsiteX7" fmla="*/ 0 w 1822926"/>
                <a:gd name="connsiteY7" fmla="*/ 984379 h 1093755"/>
                <a:gd name="connsiteX8" fmla="*/ 0 w 1822926"/>
                <a:gd name="connsiteY8" fmla="*/ 109376 h 1093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2926" h="1093755">
                  <a:moveTo>
                    <a:pt x="0" y="109376"/>
                  </a:moveTo>
                  <a:cubicBezTo>
                    <a:pt x="0" y="48969"/>
                    <a:pt x="48969" y="0"/>
                    <a:pt x="109376" y="0"/>
                  </a:cubicBezTo>
                  <a:lnTo>
                    <a:pt x="1713551" y="0"/>
                  </a:lnTo>
                  <a:cubicBezTo>
                    <a:pt x="1773958" y="0"/>
                    <a:pt x="1822927" y="48969"/>
                    <a:pt x="1822927" y="109376"/>
                  </a:cubicBezTo>
                  <a:cubicBezTo>
                    <a:pt x="1822927" y="401044"/>
                    <a:pt x="1822926" y="692712"/>
                    <a:pt x="1822926" y="984380"/>
                  </a:cubicBezTo>
                  <a:cubicBezTo>
                    <a:pt x="1822926" y="1044787"/>
                    <a:pt x="1773957" y="1093756"/>
                    <a:pt x="1713550" y="1093756"/>
                  </a:cubicBezTo>
                  <a:lnTo>
                    <a:pt x="109376" y="1093755"/>
                  </a:lnTo>
                  <a:cubicBezTo>
                    <a:pt x="48969" y="1093755"/>
                    <a:pt x="0" y="1044786"/>
                    <a:pt x="0" y="984379"/>
                  </a:cubicBezTo>
                  <a:lnTo>
                    <a:pt x="0" y="10937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475" tIns="123475" rIns="123475" bIns="123475" numCol="1" spcCol="1270" anchor="ctr" anchorCtr="0">
              <a:noAutofit/>
            </a:bodyPr>
            <a:lstStyle/>
            <a:p>
              <a:pPr lvl="0" algn="ctr" defTabSz="1066800">
                <a:lnSpc>
                  <a:spcPct val="90000"/>
                </a:lnSpc>
                <a:spcBef>
                  <a:spcPct val="0"/>
                </a:spcBef>
                <a:spcAft>
                  <a:spcPct val="35000"/>
                </a:spcAft>
              </a:pPr>
              <a:r>
                <a:rPr kumimoji="1" lang="ja-JP" altLang="en-US" sz="2400" kern="1200" dirty="0"/>
                <a:t>低関与学習</a:t>
              </a:r>
            </a:p>
          </p:txBody>
        </p:sp>
        <p:sp>
          <p:nvSpPr>
            <p:cNvPr id="24" name="フリーフォーム 23"/>
            <p:cNvSpPr/>
            <p:nvPr/>
          </p:nvSpPr>
          <p:spPr>
            <a:xfrm>
              <a:off x="5250027" y="1618865"/>
              <a:ext cx="386460" cy="452085"/>
            </a:xfrm>
            <a:custGeom>
              <a:avLst/>
              <a:gdLst>
                <a:gd name="connsiteX0" fmla="*/ 0 w 386460"/>
                <a:gd name="connsiteY0" fmla="*/ 90417 h 452085"/>
                <a:gd name="connsiteX1" fmla="*/ 193230 w 386460"/>
                <a:gd name="connsiteY1" fmla="*/ 90417 h 452085"/>
                <a:gd name="connsiteX2" fmla="*/ 193230 w 386460"/>
                <a:gd name="connsiteY2" fmla="*/ 0 h 452085"/>
                <a:gd name="connsiteX3" fmla="*/ 386460 w 386460"/>
                <a:gd name="connsiteY3" fmla="*/ 226043 h 452085"/>
                <a:gd name="connsiteX4" fmla="*/ 193230 w 386460"/>
                <a:gd name="connsiteY4" fmla="*/ 452085 h 452085"/>
                <a:gd name="connsiteX5" fmla="*/ 193230 w 386460"/>
                <a:gd name="connsiteY5" fmla="*/ 361668 h 452085"/>
                <a:gd name="connsiteX6" fmla="*/ 0 w 386460"/>
                <a:gd name="connsiteY6" fmla="*/ 361668 h 452085"/>
                <a:gd name="connsiteX7" fmla="*/ 0 w 386460"/>
                <a:gd name="connsiteY7" fmla="*/ 90417 h 45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6460" h="452085">
                  <a:moveTo>
                    <a:pt x="0" y="90417"/>
                  </a:moveTo>
                  <a:lnTo>
                    <a:pt x="193230" y="90417"/>
                  </a:lnTo>
                  <a:lnTo>
                    <a:pt x="193230" y="0"/>
                  </a:lnTo>
                  <a:lnTo>
                    <a:pt x="386460" y="226043"/>
                  </a:lnTo>
                  <a:lnTo>
                    <a:pt x="193230" y="452085"/>
                  </a:lnTo>
                  <a:lnTo>
                    <a:pt x="193230" y="361668"/>
                  </a:lnTo>
                  <a:lnTo>
                    <a:pt x="0" y="361668"/>
                  </a:lnTo>
                  <a:lnTo>
                    <a:pt x="0" y="904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0417" rIns="115938" bIns="90417" numCol="1" spcCol="1270" anchor="ctr" anchorCtr="0">
              <a:noAutofit/>
            </a:bodyPr>
            <a:lstStyle/>
            <a:p>
              <a:pPr lvl="0" algn="ctr" defTabSz="889000">
                <a:lnSpc>
                  <a:spcPct val="90000"/>
                </a:lnSpc>
                <a:spcBef>
                  <a:spcPct val="0"/>
                </a:spcBef>
                <a:spcAft>
                  <a:spcPct val="35000"/>
                </a:spcAft>
              </a:pPr>
              <a:endParaRPr kumimoji="1" lang="ja-JP" altLang="en-US" sz="2000" kern="1200"/>
            </a:p>
          </p:txBody>
        </p:sp>
        <p:sp>
          <p:nvSpPr>
            <p:cNvPr id="25" name="フリーフォーム 24"/>
            <p:cNvSpPr/>
            <p:nvPr/>
          </p:nvSpPr>
          <p:spPr>
            <a:xfrm>
              <a:off x="5796905" y="1298030"/>
              <a:ext cx="1822926" cy="1093755"/>
            </a:xfrm>
            <a:custGeom>
              <a:avLst/>
              <a:gdLst>
                <a:gd name="connsiteX0" fmla="*/ 0 w 1822926"/>
                <a:gd name="connsiteY0" fmla="*/ 109376 h 1093755"/>
                <a:gd name="connsiteX1" fmla="*/ 109376 w 1822926"/>
                <a:gd name="connsiteY1" fmla="*/ 0 h 1093755"/>
                <a:gd name="connsiteX2" fmla="*/ 1713551 w 1822926"/>
                <a:gd name="connsiteY2" fmla="*/ 0 h 1093755"/>
                <a:gd name="connsiteX3" fmla="*/ 1822927 w 1822926"/>
                <a:gd name="connsiteY3" fmla="*/ 109376 h 1093755"/>
                <a:gd name="connsiteX4" fmla="*/ 1822926 w 1822926"/>
                <a:gd name="connsiteY4" fmla="*/ 984380 h 1093755"/>
                <a:gd name="connsiteX5" fmla="*/ 1713550 w 1822926"/>
                <a:gd name="connsiteY5" fmla="*/ 1093756 h 1093755"/>
                <a:gd name="connsiteX6" fmla="*/ 109376 w 1822926"/>
                <a:gd name="connsiteY6" fmla="*/ 1093755 h 1093755"/>
                <a:gd name="connsiteX7" fmla="*/ 0 w 1822926"/>
                <a:gd name="connsiteY7" fmla="*/ 984379 h 1093755"/>
                <a:gd name="connsiteX8" fmla="*/ 0 w 1822926"/>
                <a:gd name="connsiteY8" fmla="*/ 109376 h 1093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2926" h="1093755">
                  <a:moveTo>
                    <a:pt x="0" y="109376"/>
                  </a:moveTo>
                  <a:cubicBezTo>
                    <a:pt x="0" y="48969"/>
                    <a:pt x="48969" y="0"/>
                    <a:pt x="109376" y="0"/>
                  </a:cubicBezTo>
                  <a:lnTo>
                    <a:pt x="1713551" y="0"/>
                  </a:lnTo>
                  <a:cubicBezTo>
                    <a:pt x="1773958" y="0"/>
                    <a:pt x="1822927" y="48969"/>
                    <a:pt x="1822927" y="109376"/>
                  </a:cubicBezTo>
                  <a:cubicBezTo>
                    <a:pt x="1822927" y="401044"/>
                    <a:pt x="1822926" y="692712"/>
                    <a:pt x="1822926" y="984380"/>
                  </a:cubicBezTo>
                  <a:cubicBezTo>
                    <a:pt x="1822926" y="1044787"/>
                    <a:pt x="1773957" y="1093756"/>
                    <a:pt x="1713550" y="1093756"/>
                  </a:cubicBezTo>
                  <a:lnTo>
                    <a:pt x="109376" y="1093755"/>
                  </a:lnTo>
                  <a:cubicBezTo>
                    <a:pt x="48969" y="1093755"/>
                    <a:pt x="0" y="1044786"/>
                    <a:pt x="0" y="984379"/>
                  </a:cubicBezTo>
                  <a:lnTo>
                    <a:pt x="0" y="10937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475" tIns="123475" rIns="123475" bIns="123475" numCol="1" spcCol="1270" anchor="ctr" anchorCtr="0">
              <a:noAutofit/>
            </a:bodyPr>
            <a:lstStyle/>
            <a:p>
              <a:pPr lvl="0" algn="ctr" defTabSz="1066800">
                <a:lnSpc>
                  <a:spcPct val="90000"/>
                </a:lnSpc>
                <a:spcBef>
                  <a:spcPct val="0"/>
                </a:spcBef>
                <a:spcAft>
                  <a:spcPct val="35000"/>
                </a:spcAft>
              </a:pPr>
              <a:r>
                <a:rPr kumimoji="1" lang="ja-JP" altLang="en-US" sz="2400" kern="1200" dirty="0"/>
                <a:t>店頭想起</a:t>
              </a:r>
            </a:p>
          </p:txBody>
        </p:sp>
        <p:sp>
          <p:nvSpPr>
            <p:cNvPr id="26" name="フリーフォーム 25"/>
            <p:cNvSpPr/>
            <p:nvPr/>
          </p:nvSpPr>
          <p:spPr>
            <a:xfrm>
              <a:off x="7803166" y="1618865"/>
              <a:ext cx="388670" cy="452085"/>
            </a:xfrm>
            <a:custGeom>
              <a:avLst/>
              <a:gdLst>
                <a:gd name="connsiteX0" fmla="*/ 0 w 388670"/>
                <a:gd name="connsiteY0" fmla="*/ 90417 h 452085"/>
                <a:gd name="connsiteX1" fmla="*/ 194335 w 388670"/>
                <a:gd name="connsiteY1" fmla="*/ 90417 h 452085"/>
                <a:gd name="connsiteX2" fmla="*/ 194335 w 388670"/>
                <a:gd name="connsiteY2" fmla="*/ 0 h 452085"/>
                <a:gd name="connsiteX3" fmla="*/ 388670 w 388670"/>
                <a:gd name="connsiteY3" fmla="*/ 226043 h 452085"/>
                <a:gd name="connsiteX4" fmla="*/ 194335 w 388670"/>
                <a:gd name="connsiteY4" fmla="*/ 452085 h 452085"/>
                <a:gd name="connsiteX5" fmla="*/ 194335 w 388670"/>
                <a:gd name="connsiteY5" fmla="*/ 361668 h 452085"/>
                <a:gd name="connsiteX6" fmla="*/ 0 w 388670"/>
                <a:gd name="connsiteY6" fmla="*/ 361668 h 452085"/>
                <a:gd name="connsiteX7" fmla="*/ 0 w 388670"/>
                <a:gd name="connsiteY7" fmla="*/ 90417 h 45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8670" h="452085">
                  <a:moveTo>
                    <a:pt x="0" y="90417"/>
                  </a:moveTo>
                  <a:lnTo>
                    <a:pt x="194335" y="90417"/>
                  </a:lnTo>
                  <a:lnTo>
                    <a:pt x="194335" y="0"/>
                  </a:lnTo>
                  <a:lnTo>
                    <a:pt x="388670" y="226043"/>
                  </a:lnTo>
                  <a:lnTo>
                    <a:pt x="194335" y="452085"/>
                  </a:lnTo>
                  <a:lnTo>
                    <a:pt x="194335" y="361668"/>
                  </a:lnTo>
                  <a:lnTo>
                    <a:pt x="0" y="361668"/>
                  </a:lnTo>
                  <a:lnTo>
                    <a:pt x="0" y="904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0417" rIns="116601" bIns="90417" numCol="1" spcCol="1270" anchor="ctr" anchorCtr="0">
              <a:noAutofit/>
            </a:bodyPr>
            <a:lstStyle/>
            <a:p>
              <a:pPr lvl="0" algn="ctr" defTabSz="889000">
                <a:lnSpc>
                  <a:spcPct val="90000"/>
                </a:lnSpc>
                <a:spcBef>
                  <a:spcPct val="0"/>
                </a:spcBef>
                <a:spcAft>
                  <a:spcPct val="35000"/>
                </a:spcAft>
              </a:pPr>
              <a:endParaRPr kumimoji="1" lang="ja-JP" altLang="en-US" sz="2000" kern="1200"/>
            </a:p>
          </p:txBody>
        </p:sp>
        <p:sp>
          <p:nvSpPr>
            <p:cNvPr id="27" name="フリーフォーム 26"/>
            <p:cNvSpPr/>
            <p:nvPr/>
          </p:nvSpPr>
          <p:spPr>
            <a:xfrm>
              <a:off x="8353171" y="1298030"/>
              <a:ext cx="1822926" cy="1093755"/>
            </a:xfrm>
            <a:custGeom>
              <a:avLst/>
              <a:gdLst>
                <a:gd name="connsiteX0" fmla="*/ 0 w 1822926"/>
                <a:gd name="connsiteY0" fmla="*/ 109376 h 1093755"/>
                <a:gd name="connsiteX1" fmla="*/ 109376 w 1822926"/>
                <a:gd name="connsiteY1" fmla="*/ 0 h 1093755"/>
                <a:gd name="connsiteX2" fmla="*/ 1713551 w 1822926"/>
                <a:gd name="connsiteY2" fmla="*/ 0 h 1093755"/>
                <a:gd name="connsiteX3" fmla="*/ 1822927 w 1822926"/>
                <a:gd name="connsiteY3" fmla="*/ 109376 h 1093755"/>
                <a:gd name="connsiteX4" fmla="*/ 1822926 w 1822926"/>
                <a:gd name="connsiteY4" fmla="*/ 984380 h 1093755"/>
                <a:gd name="connsiteX5" fmla="*/ 1713550 w 1822926"/>
                <a:gd name="connsiteY5" fmla="*/ 1093756 h 1093755"/>
                <a:gd name="connsiteX6" fmla="*/ 109376 w 1822926"/>
                <a:gd name="connsiteY6" fmla="*/ 1093755 h 1093755"/>
                <a:gd name="connsiteX7" fmla="*/ 0 w 1822926"/>
                <a:gd name="connsiteY7" fmla="*/ 984379 h 1093755"/>
                <a:gd name="connsiteX8" fmla="*/ 0 w 1822926"/>
                <a:gd name="connsiteY8" fmla="*/ 109376 h 1093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2926" h="1093755">
                  <a:moveTo>
                    <a:pt x="0" y="109376"/>
                  </a:moveTo>
                  <a:cubicBezTo>
                    <a:pt x="0" y="48969"/>
                    <a:pt x="48969" y="0"/>
                    <a:pt x="109376" y="0"/>
                  </a:cubicBezTo>
                  <a:lnTo>
                    <a:pt x="1713551" y="0"/>
                  </a:lnTo>
                  <a:cubicBezTo>
                    <a:pt x="1773958" y="0"/>
                    <a:pt x="1822927" y="48969"/>
                    <a:pt x="1822927" y="109376"/>
                  </a:cubicBezTo>
                  <a:cubicBezTo>
                    <a:pt x="1822927" y="401044"/>
                    <a:pt x="1822926" y="692712"/>
                    <a:pt x="1822926" y="984380"/>
                  </a:cubicBezTo>
                  <a:cubicBezTo>
                    <a:pt x="1822926" y="1044787"/>
                    <a:pt x="1773957" y="1093756"/>
                    <a:pt x="1713550" y="1093756"/>
                  </a:cubicBezTo>
                  <a:lnTo>
                    <a:pt x="109376" y="1093755"/>
                  </a:lnTo>
                  <a:cubicBezTo>
                    <a:pt x="48969" y="1093755"/>
                    <a:pt x="0" y="1044786"/>
                    <a:pt x="0" y="984379"/>
                  </a:cubicBezTo>
                  <a:lnTo>
                    <a:pt x="0" y="10937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3475" tIns="123475" rIns="123475" bIns="123475" numCol="1" spcCol="1270" anchor="ctr" anchorCtr="0">
              <a:noAutofit/>
            </a:bodyPr>
            <a:lstStyle/>
            <a:p>
              <a:pPr lvl="0" algn="ctr" defTabSz="1066800">
                <a:lnSpc>
                  <a:spcPct val="90000"/>
                </a:lnSpc>
                <a:spcBef>
                  <a:spcPct val="0"/>
                </a:spcBef>
                <a:spcAft>
                  <a:spcPct val="35000"/>
                </a:spcAft>
              </a:pPr>
              <a:r>
                <a:rPr kumimoji="1" lang="ja-JP" altLang="en-US" sz="2400" kern="1200" dirty="0"/>
                <a:t>購買</a:t>
              </a:r>
            </a:p>
          </p:txBody>
        </p:sp>
      </p:grpSp>
      <p:sp>
        <p:nvSpPr>
          <p:cNvPr id="28" name="フリーフォーム 27"/>
          <p:cNvSpPr/>
          <p:nvPr/>
        </p:nvSpPr>
        <p:spPr>
          <a:xfrm rot="21599050">
            <a:off x="2593404" y="3744238"/>
            <a:ext cx="376671" cy="452085"/>
          </a:xfrm>
          <a:custGeom>
            <a:avLst/>
            <a:gdLst>
              <a:gd name="connsiteX0" fmla="*/ 0 w 376671"/>
              <a:gd name="connsiteY0" fmla="*/ 90417 h 452085"/>
              <a:gd name="connsiteX1" fmla="*/ 188336 w 376671"/>
              <a:gd name="connsiteY1" fmla="*/ 90417 h 452085"/>
              <a:gd name="connsiteX2" fmla="*/ 188336 w 376671"/>
              <a:gd name="connsiteY2" fmla="*/ 0 h 452085"/>
              <a:gd name="connsiteX3" fmla="*/ 376671 w 376671"/>
              <a:gd name="connsiteY3" fmla="*/ 226043 h 452085"/>
              <a:gd name="connsiteX4" fmla="*/ 188336 w 376671"/>
              <a:gd name="connsiteY4" fmla="*/ 452085 h 452085"/>
              <a:gd name="connsiteX5" fmla="*/ 188336 w 376671"/>
              <a:gd name="connsiteY5" fmla="*/ 361668 h 452085"/>
              <a:gd name="connsiteX6" fmla="*/ 0 w 376671"/>
              <a:gd name="connsiteY6" fmla="*/ 361668 h 452085"/>
              <a:gd name="connsiteX7" fmla="*/ 0 w 376671"/>
              <a:gd name="connsiteY7" fmla="*/ 90417 h 45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6671" h="452085">
                <a:moveTo>
                  <a:pt x="0" y="90417"/>
                </a:moveTo>
                <a:lnTo>
                  <a:pt x="188336" y="90417"/>
                </a:lnTo>
                <a:lnTo>
                  <a:pt x="188336" y="0"/>
                </a:lnTo>
                <a:lnTo>
                  <a:pt x="376671" y="226043"/>
                </a:lnTo>
                <a:lnTo>
                  <a:pt x="188336" y="452085"/>
                </a:lnTo>
                <a:lnTo>
                  <a:pt x="188336" y="361668"/>
                </a:lnTo>
                <a:lnTo>
                  <a:pt x="0" y="361668"/>
                </a:lnTo>
                <a:lnTo>
                  <a:pt x="0" y="904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90417" rIns="113001" bIns="90416" numCol="1" spcCol="1270" anchor="ctr" anchorCtr="0">
            <a:noAutofit/>
          </a:bodyPr>
          <a:lstStyle/>
          <a:p>
            <a:pPr lvl="0" algn="ctr" defTabSz="889000">
              <a:lnSpc>
                <a:spcPct val="90000"/>
              </a:lnSpc>
              <a:spcBef>
                <a:spcPct val="0"/>
              </a:spcBef>
              <a:spcAft>
                <a:spcPct val="35000"/>
              </a:spcAft>
            </a:pPr>
            <a:endParaRPr kumimoji="1" lang="ja-JP" altLang="en-US" sz="2000" kern="1200"/>
          </a:p>
        </p:txBody>
      </p:sp>
      <p:sp>
        <p:nvSpPr>
          <p:cNvPr id="29" name="フリーフォーム 28"/>
          <p:cNvSpPr/>
          <p:nvPr/>
        </p:nvSpPr>
        <p:spPr>
          <a:xfrm rot="21599050">
            <a:off x="5580453" y="3763747"/>
            <a:ext cx="2694935" cy="452085"/>
          </a:xfrm>
          <a:custGeom>
            <a:avLst/>
            <a:gdLst>
              <a:gd name="connsiteX0" fmla="*/ 0 w 376671"/>
              <a:gd name="connsiteY0" fmla="*/ 90417 h 452085"/>
              <a:gd name="connsiteX1" fmla="*/ 188336 w 376671"/>
              <a:gd name="connsiteY1" fmla="*/ 90417 h 452085"/>
              <a:gd name="connsiteX2" fmla="*/ 188336 w 376671"/>
              <a:gd name="connsiteY2" fmla="*/ 0 h 452085"/>
              <a:gd name="connsiteX3" fmla="*/ 376671 w 376671"/>
              <a:gd name="connsiteY3" fmla="*/ 226043 h 452085"/>
              <a:gd name="connsiteX4" fmla="*/ 188336 w 376671"/>
              <a:gd name="connsiteY4" fmla="*/ 452085 h 452085"/>
              <a:gd name="connsiteX5" fmla="*/ 188336 w 376671"/>
              <a:gd name="connsiteY5" fmla="*/ 361668 h 452085"/>
              <a:gd name="connsiteX6" fmla="*/ 0 w 376671"/>
              <a:gd name="connsiteY6" fmla="*/ 361668 h 452085"/>
              <a:gd name="connsiteX7" fmla="*/ 0 w 376671"/>
              <a:gd name="connsiteY7" fmla="*/ 90417 h 45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6671" h="452085">
                <a:moveTo>
                  <a:pt x="0" y="90417"/>
                </a:moveTo>
                <a:lnTo>
                  <a:pt x="188336" y="90417"/>
                </a:lnTo>
                <a:lnTo>
                  <a:pt x="188336" y="0"/>
                </a:lnTo>
                <a:lnTo>
                  <a:pt x="376671" y="226043"/>
                </a:lnTo>
                <a:lnTo>
                  <a:pt x="188336" y="452085"/>
                </a:lnTo>
                <a:lnTo>
                  <a:pt x="188336" y="361668"/>
                </a:lnTo>
                <a:lnTo>
                  <a:pt x="0" y="361668"/>
                </a:lnTo>
                <a:lnTo>
                  <a:pt x="0" y="904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90417" rIns="113001" bIns="90416" numCol="1" spcCol="1270" anchor="ctr" anchorCtr="0">
            <a:noAutofit/>
          </a:bodyPr>
          <a:lstStyle/>
          <a:p>
            <a:pPr lvl="0" algn="ctr" defTabSz="889000">
              <a:lnSpc>
                <a:spcPct val="90000"/>
              </a:lnSpc>
              <a:spcBef>
                <a:spcPct val="0"/>
              </a:spcBef>
              <a:spcAft>
                <a:spcPct val="35000"/>
              </a:spcAft>
            </a:pPr>
            <a:endParaRPr kumimoji="1" lang="ja-JP" altLang="en-US" sz="2000" kern="1200"/>
          </a:p>
        </p:txBody>
      </p:sp>
      <p:sp>
        <p:nvSpPr>
          <p:cNvPr id="30" name="正方形/長方形 29"/>
          <p:cNvSpPr/>
          <p:nvPr/>
        </p:nvSpPr>
        <p:spPr>
          <a:xfrm>
            <a:off x="743217" y="2932219"/>
            <a:ext cx="2555508" cy="523220"/>
          </a:xfrm>
          <a:prstGeom prst="rect">
            <a:avLst/>
          </a:prstGeom>
          <a:noFill/>
        </p:spPr>
        <p:txBody>
          <a:bodyPr wrap="none" lIns="91440" tIns="45720" rIns="91440" bIns="45720">
            <a:spAutoFit/>
          </a:bodyPr>
          <a:lstStyle/>
          <a:p>
            <a:pPr algn="ctr"/>
            <a:r>
              <a:rPr lang="ja-JP" altLang="en-US" sz="2800" b="0" cap="none" spc="0" dirty="0">
                <a:ln w="0"/>
                <a:solidFill>
                  <a:schemeClr val="tx1"/>
                </a:solidFill>
              </a:rPr>
              <a:t>マニアック</a:t>
            </a:r>
            <a:r>
              <a:rPr lang="en-US" altLang="ja-JP" sz="2800" b="0" cap="none" spc="0" dirty="0">
                <a:ln w="0"/>
                <a:solidFill>
                  <a:schemeClr val="tx1"/>
                </a:solidFill>
              </a:rPr>
              <a:t>CM</a:t>
            </a:r>
            <a:endParaRPr lang="ja-JP" altLang="en-US" sz="2800" b="0" cap="none" spc="0" dirty="0">
              <a:ln w="0"/>
              <a:solidFill>
                <a:schemeClr val="tx1"/>
              </a:solidFill>
            </a:endParaRPr>
          </a:p>
        </p:txBody>
      </p:sp>
      <p:sp>
        <p:nvSpPr>
          <p:cNvPr id="31" name="正方形/長方形 30"/>
          <p:cNvSpPr/>
          <p:nvPr/>
        </p:nvSpPr>
        <p:spPr>
          <a:xfrm>
            <a:off x="711182" y="1031096"/>
            <a:ext cx="2196434" cy="523220"/>
          </a:xfrm>
          <a:prstGeom prst="rect">
            <a:avLst/>
          </a:prstGeom>
          <a:noFill/>
        </p:spPr>
        <p:txBody>
          <a:bodyPr wrap="none" lIns="91440" tIns="45720" rIns="91440" bIns="45720">
            <a:spAutoFit/>
          </a:bodyPr>
          <a:lstStyle/>
          <a:p>
            <a:pPr algn="ctr"/>
            <a:r>
              <a:rPr lang="ja-JP" altLang="en-US" sz="2800" b="0" cap="none" spc="0" dirty="0">
                <a:ln w="0"/>
                <a:solidFill>
                  <a:schemeClr val="tx1"/>
                </a:solidFill>
              </a:rPr>
              <a:t>一般的な</a:t>
            </a:r>
            <a:r>
              <a:rPr lang="en-US" altLang="ja-JP" sz="2800" b="0" cap="none" spc="0" dirty="0">
                <a:ln w="0"/>
                <a:solidFill>
                  <a:schemeClr val="tx1"/>
                </a:solidFill>
              </a:rPr>
              <a:t>CM</a:t>
            </a:r>
            <a:endParaRPr lang="ja-JP" altLang="en-US" sz="2800" b="0" cap="none" spc="0" dirty="0">
              <a:ln w="0"/>
              <a:solidFill>
                <a:schemeClr val="tx1"/>
              </a:solidFill>
            </a:endParaRPr>
          </a:p>
        </p:txBody>
      </p:sp>
      <p:sp>
        <p:nvSpPr>
          <p:cNvPr id="32" name="星 16 31"/>
          <p:cNvSpPr/>
          <p:nvPr/>
        </p:nvSpPr>
        <p:spPr>
          <a:xfrm rot="21371562">
            <a:off x="4702076" y="4277071"/>
            <a:ext cx="3953670" cy="1247431"/>
          </a:xfrm>
          <a:prstGeom prst="star16">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37" name="楕円 36"/>
          <p:cNvSpPr/>
          <p:nvPr/>
        </p:nvSpPr>
        <p:spPr>
          <a:xfrm>
            <a:off x="6628375" y="889041"/>
            <a:ext cx="2891480" cy="794772"/>
          </a:xfrm>
          <a:prstGeom prst="ellipse">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33" name="正方形/長方形 32"/>
          <p:cNvSpPr/>
          <p:nvPr/>
        </p:nvSpPr>
        <p:spPr>
          <a:xfrm rot="21371562">
            <a:off x="5304175" y="4546843"/>
            <a:ext cx="2749471" cy="707886"/>
          </a:xfrm>
          <a:prstGeom prst="rect">
            <a:avLst/>
          </a:prstGeom>
          <a:noFill/>
        </p:spPr>
        <p:txBody>
          <a:bodyPr wrap="none" lIns="91440" tIns="45720" rIns="91440" bIns="45720">
            <a:spAutoFit/>
          </a:bodyPr>
          <a:lstStyle/>
          <a:p>
            <a:pPr algn="ctr"/>
            <a:r>
              <a:rPr lang="ja-JP" altLang="en-US" sz="4000" b="1" dirty="0">
                <a:ln w="0"/>
                <a:effectLst>
                  <a:outerShdw blurRad="38100" dist="19050" dir="2700000" algn="tl" rotWithShape="0">
                    <a:schemeClr val="dk1">
                      <a:alpha val="40000"/>
                    </a:schemeClr>
                  </a:outerShdw>
                </a:effectLst>
              </a:rPr>
              <a:t>ダイレクト</a:t>
            </a:r>
            <a:endParaRPr lang="ja-JP" altLang="en-US" sz="4000" b="1" cap="none" spc="0" dirty="0">
              <a:ln w="0"/>
              <a:solidFill>
                <a:schemeClr val="tx1"/>
              </a:solidFill>
              <a:effectLst>
                <a:outerShdw blurRad="38100" dist="19050" dir="2700000" algn="tl" rotWithShape="0">
                  <a:schemeClr val="dk1">
                    <a:alpha val="40000"/>
                  </a:schemeClr>
                </a:outerShdw>
              </a:effectLst>
            </a:endParaRPr>
          </a:p>
        </p:txBody>
      </p:sp>
      <p:sp>
        <p:nvSpPr>
          <p:cNvPr id="34" name="正方形/長方形 33"/>
          <p:cNvSpPr/>
          <p:nvPr/>
        </p:nvSpPr>
        <p:spPr>
          <a:xfrm>
            <a:off x="7212340" y="959866"/>
            <a:ext cx="1723549" cy="707886"/>
          </a:xfrm>
          <a:prstGeom prst="rect">
            <a:avLst/>
          </a:prstGeom>
          <a:noFill/>
        </p:spPr>
        <p:txBody>
          <a:bodyPr wrap="none" lIns="91440" tIns="45720" rIns="91440" bIns="45720">
            <a:spAutoFit/>
          </a:bodyPr>
          <a:lstStyle/>
          <a:p>
            <a:pPr algn="ctr"/>
            <a:r>
              <a:rPr lang="ja-JP" altLang="en-US" sz="4000" b="0" cap="none" spc="0" dirty="0">
                <a:ln w="0"/>
                <a:solidFill>
                  <a:schemeClr val="tx1"/>
                </a:solidFill>
                <a:effectLst>
                  <a:outerShdw blurRad="38100" dist="19050" dir="2700000" algn="tl" rotWithShape="0">
                    <a:schemeClr val="dk1">
                      <a:alpha val="40000"/>
                    </a:schemeClr>
                  </a:outerShdw>
                </a:effectLst>
              </a:rPr>
              <a:t>間接的</a:t>
            </a:r>
          </a:p>
        </p:txBody>
      </p:sp>
      <p:sp>
        <p:nvSpPr>
          <p:cNvPr id="35" name="フリーフォーム 34"/>
          <p:cNvSpPr/>
          <p:nvPr/>
        </p:nvSpPr>
        <p:spPr>
          <a:xfrm>
            <a:off x="10004715" y="5156297"/>
            <a:ext cx="2053929" cy="1078282"/>
          </a:xfrm>
          <a:custGeom>
            <a:avLst/>
            <a:gdLst>
              <a:gd name="connsiteX0" fmla="*/ 0 w 376671"/>
              <a:gd name="connsiteY0" fmla="*/ 90417 h 452085"/>
              <a:gd name="connsiteX1" fmla="*/ 188336 w 376671"/>
              <a:gd name="connsiteY1" fmla="*/ 90417 h 452085"/>
              <a:gd name="connsiteX2" fmla="*/ 188336 w 376671"/>
              <a:gd name="connsiteY2" fmla="*/ 0 h 452085"/>
              <a:gd name="connsiteX3" fmla="*/ 376671 w 376671"/>
              <a:gd name="connsiteY3" fmla="*/ 226043 h 452085"/>
              <a:gd name="connsiteX4" fmla="*/ 188336 w 376671"/>
              <a:gd name="connsiteY4" fmla="*/ 452085 h 452085"/>
              <a:gd name="connsiteX5" fmla="*/ 188336 w 376671"/>
              <a:gd name="connsiteY5" fmla="*/ 361668 h 452085"/>
              <a:gd name="connsiteX6" fmla="*/ 0 w 376671"/>
              <a:gd name="connsiteY6" fmla="*/ 361668 h 452085"/>
              <a:gd name="connsiteX7" fmla="*/ 0 w 376671"/>
              <a:gd name="connsiteY7" fmla="*/ 90417 h 45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6671" h="452085">
                <a:moveTo>
                  <a:pt x="0" y="90417"/>
                </a:moveTo>
                <a:lnTo>
                  <a:pt x="188336" y="90417"/>
                </a:lnTo>
                <a:lnTo>
                  <a:pt x="188336" y="0"/>
                </a:lnTo>
                <a:lnTo>
                  <a:pt x="376671" y="226043"/>
                </a:lnTo>
                <a:lnTo>
                  <a:pt x="188336" y="452085"/>
                </a:lnTo>
                <a:lnTo>
                  <a:pt x="188336" y="361668"/>
                </a:lnTo>
                <a:lnTo>
                  <a:pt x="0" y="361668"/>
                </a:lnTo>
                <a:lnTo>
                  <a:pt x="0" y="904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90417" rIns="113001" bIns="90416" numCol="1" spcCol="1270" anchor="ctr" anchorCtr="0">
            <a:noAutofit/>
          </a:bodyPr>
          <a:lstStyle/>
          <a:p>
            <a:pPr lvl="0" algn="ctr" defTabSz="889000">
              <a:lnSpc>
                <a:spcPct val="90000"/>
              </a:lnSpc>
              <a:spcBef>
                <a:spcPct val="0"/>
              </a:spcBef>
              <a:spcAft>
                <a:spcPct val="35000"/>
              </a:spcAft>
            </a:pPr>
            <a:endParaRPr kumimoji="1" lang="ja-JP" altLang="en-US" sz="2000" kern="1200"/>
          </a:p>
        </p:txBody>
      </p:sp>
      <p:sp>
        <p:nvSpPr>
          <p:cNvPr id="38" name="正方形/長方形 37"/>
          <p:cNvSpPr/>
          <p:nvPr/>
        </p:nvSpPr>
        <p:spPr>
          <a:xfrm>
            <a:off x="6003635" y="2967335"/>
            <a:ext cx="184730" cy="923330"/>
          </a:xfrm>
          <a:prstGeom prst="rect">
            <a:avLst/>
          </a:prstGeom>
          <a:noFill/>
        </p:spPr>
        <p:txBody>
          <a:bodyPr wrap="none" lIns="91440" tIns="45720" rIns="91440" bIns="45720">
            <a:spAutoFit/>
          </a:bodyPr>
          <a:lstStyle/>
          <a:p>
            <a:pPr algn="ctr"/>
            <a:endParaRPr lang="ja-JP" altLang="en-US" sz="5400" b="0" cap="none" spc="0" dirty="0">
              <a:ln w="0"/>
              <a:solidFill>
                <a:schemeClr val="tx1"/>
              </a:solidFill>
              <a:effectLst>
                <a:outerShdw blurRad="38100" dist="19050" dir="2700000" algn="tl" rotWithShape="0">
                  <a:schemeClr val="dk1">
                    <a:alpha val="40000"/>
                  </a:schemeClr>
                </a:outerShdw>
              </a:effectLst>
            </a:endParaRPr>
          </a:p>
        </p:txBody>
      </p:sp>
      <p:sp>
        <p:nvSpPr>
          <p:cNvPr id="40" name="正方形/長方形 39"/>
          <p:cNvSpPr/>
          <p:nvPr/>
        </p:nvSpPr>
        <p:spPr>
          <a:xfrm>
            <a:off x="665967" y="5469593"/>
            <a:ext cx="4431401" cy="1077218"/>
          </a:xfrm>
          <a:prstGeom prst="rect">
            <a:avLst/>
          </a:prstGeom>
        </p:spPr>
        <p:txBody>
          <a:bodyPr wrap="square">
            <a:spAutoFit/>
          </a:bodyPr>
          <a:lstStyle/>
          <a:p>
            <a:pPr algn="just"/>
            <a:r>
              <a:rPr lang="ja-JP" altLang="en-US" sz="3200" dirty="0">
                <a:ln w="0"/>
                <a:effectLst>
                  <a:outerShdw blurRad="38100" dist="19050" dir="2700000" algn="tl" rotWithShape="0">
                    <a:schemeClr val="dk1">
                      <a:alpha val="40000"/>
                    </a:schemeClr>
                  </a:outerShdw>
                </a:effectLst>
              </a:rPr>
              <a:t>・積極的視聴</a:t>
            </a:r>
            <a:endParaRPr lang="en-US" altLang="ja-JP" sz="3200" dirty="0">
              <a:ln w="0"/>
              <a:effectLst>
                <a:outerShdw blurRad="38100" dist="19050" dir="2700000" algn="tl" rotWithShape="0">
                  <a:schemeClr val="dk1">
                    <a:alpha val="40000"/>
                  </a:schemeClr>
                </a:outerShdw>
              </a:effectLst>
            </a:endParaRPr>
          </a:p>
          <a:p>
            <a:pPr algn="just"/>
            <a:r>
              <a:rPr lang="ja-JP" altLang="en-US" sz="3200" dirty="0">
                <a:ln w="0"/>
                <a:effectLst>
                  <a:outerShdw blurRad="38100" dist="19050" dir="2700000" algn="tl" rotWithShape="0">
                    <a:schemeClr val="dk1">
                      <a:alpha val="40000"/>
                    </a:schemeClr>
                  </a:outerShdw>
                </a:effectLst>
              </a:rPr>
              <a:t>・購買への直接的効果</a:t>
            </a:r>
            <a:endParaRPr lang="ja-JP" altLang="en-US" sz="3200" dirty="0"/>
          </a:p>
        </p:txBody>
      </p:sp>
      <p:sp>
        <p:nvSpPr>
          <p:cNvPr id="41" name="正方形/長方形 40"/>
          <p:cNvSpPr/>
          <p:nvPr/>
        </p:nvSpPr>
        <p:spPr>
          <a:xfrm>
            <a:off x="720409" y="5367451"/>
            <a:ext cx="4514583" cy="124839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291225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a:xfrm>
            <a:off x="0" y="6683"/>
            <a:ext cx="10515600" cy="1325563"/>
          </a:xfrm>
        </p:spPr>
        <p:txBody>
          <a:bodyPr/>
          <a:lstStyle/>
          <a:p>
            <a:r>
              <a:rPr lang="ja-JP" altLang="en-US" dirty="0"/>
              <a:t>マニアック</a:t>
            </a:r>
            <a:r>
              <a:rPr lang="en-US" altLang="ja-JP" dirty="0"/>
              <a:t>CM</a:t>
            </a:r>
            <a:r>
              <a:rPr lang="ja-JP" altLang="en-US" dirty="0"/>
              <a:t>　フローチャート</a:t>
            </a:r>
          </a:p>
        </p:txBody>
      </p:sp>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33</a:t>
            </a:fld>
            <a:endParaRPr lang="ja-JP" altLang="en-US" dirty="0"/>
          </a:p>
        </p:txBody>
      </p:sp>
      <p:grpSp>
        <p:nvGrpSpPr>
          <p:cNvPr id="3" name="グループ化 2">
            <a:extLst>
              <a:ext uri="{FF2B5EF4-FFF2-40B4-BE49-F238E27FC236}">
                <a16:creationId xmlns:a16="http://schemas.microsoft.com/office/drawing/2014/main" id="{D528DC50-3ABF-4F48-88E5-4285F62D4429}"/>
              </a:ext>
            </a:extLst>
          </p:cNvPr>
          <p:cNvGrpSpPr/>
          <p:nvPr/>
        </p:nvGrpSpPr>
        <p:grpSpPr>
          <a:xfrm>
            <a:off x="1938259" y="3391343"/>
            <a:ext cx="1898954" cy="1168893"/>
            <a:chOff x="4169" y="2162455"/>
            <a:chExt cx="1822926" cy="1093755"/>
          </a:xfrm>
        </p:grpSpPr>
        <p:sp>
          <p:nvSpPr>
            <p:cNvPr id="4" name="四角形: 角を丸くする 9">
              <a:extLst>
                <a:ext uri="{FF2B5EF4-FFF2-40B4-BE49-F238E27FC236}">
                  <a16:creationId xmlns:a16="http://schemas.microsoft.com/office/drawing/2014/main" id="{A50CF7D3-CF71-40D6-BBF2-988E36F08A23}"/>
                </a:ext>
              </a:extLst>
            </p:cNvPr>
            <p:cNvSpPr/>
            <p:nvPr/>
          </p:nvSpPr>
          <p:spPr>
            <a:xfrm>
              <a:off x="4169" y="2162455"/>
              <a:ext cx="1822926" cy="109375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四角形: 角を丸くする 4">
              <a:extLst>
                <a:ext uri="{FF2B5EF4-FFF2-40B4-BE49-F238E27FC236}">
                  <a16:creationId xmlns:a16="http://schemas.microsoft.com/office/drawing/2014/main" id="{F0020E06-0D45-4D4C-9686-01578B9F6E44}"/>
                </a:ext>
              </a:extLst>
            </p:cNvPr>
            <p:cNvSpPr txBox="1"/>
            <p:nvPr/>
          </p:nvSpPr>
          <p:spPr>
            <a:xfrm>
              <a:off x="36204" y="2194490"/>
              <a:ext cx="1758856" cy="10296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ja-JP" altLang="en-US" sz="2400" dirty="0"/>
                <a:t>つぶやき</a:t>
              </a:r>
              <a:endParaRPr kumimoji="1" lang="ja-JP" altLang="en-US" sz="2400" kern="1200" dirty="0"/>
            </a:p>
          </p:txBody>
        </p:sp>
      </p:grpSp>
      <p:grpSp>
        <p:nvGrpSpPr>
          <p:cNvPr id="6" name="グループ化 5">
            <a:extLst>
              <a:ext uri="{FF2B5EF4-FFF2-40B4-BE49-F238E27FC236}">
                <a16:creationId xmlns:a16="http://schemas.microsoft.com/office/drawing/2014/main" id="{54BDF2E7-C446-44B7-9018-6493024B5F40}"/>
              </a:ext>
            </a:extLst>
          </p:cNvPr>
          <p:cNvGrpSpPr/>
          <p:nvPr/>
        </p:nvGrpSpPr>
        <p:grpSpPr>
          <a:xfrm>
            <a:off x="1946454" y="2280305"/>
            <a:ext cx="1873635" cy="1093755"/>
            <a:chOff x="4169" y="2162455"/>
            <a:chExt cx="1822926" cy="1093755"/>
          </a:xfrm>
        </p:grpSpPr>
        <p:sp>
          <p:nvSpPr>
            <p:cNvPr id="7" name="四角形: 角を丸くする 15">
              <a:extLst>
                <a:ext uri="{FF2B5EF4-FFF2-40B4-BE49-F238E27FC236}">
                  <a16:creationId xmlns:a16="http://schemas.microsoft.com/office/drawing/2014/main" id="{189FB9E5-0F56-4260-8CFC-3B9664A5E7C8}"/>
                </a:ext>
              </a:extLst>
            </p:cNvPr>
            <p:cNvSpPr/>
            <p:nvPr/>
          </p:nvSpPr>
          <p:spPr>
            <a:xfrm>
              <a:off x="4169" y="2162455"/>
              <a:ext cx="1822926" cy="109375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四角形: 角を丸くする 4">
              <a:extLst>
                <a:ext uri="{FF2B5EF4-FFF2-40B4-BE49-F238E27FC236}">
                  <a16:creationId xmlns:a16="http://schemas.microsoft.com/office/drawing/2014/main" id="{A0574B85-3E1E-48F4-8A9B-7C5BF6EFE5CB}"/>
                </a:ext>
              </a:extLst>
            </p:cNvPr>
            <p:cNvSpPr txBox="1"/>
            <p:nvPr/>
          </p:nvSpPr>
          <p:spPr>
            <a:xfrm>
              <a:off x="36204" y="2194490"/>
              <a:ext cx="1758856" cy="10296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ja-JP" altLang="en-US" sz="2400" dirty="0"/>
                <a:t>共有</a:t>
              </a:r>
              <a:endParaRPr kumimoji="1" lang="ja-JP" altLang="en-US" sz="2400" kern="1200" dirty="0"/>
            </a:p>
          </p:txBody>
        </p:sp>
      </p:grpSp>
      <p:sp>
        <p:nvSpPr>
          <p:cNvPr id="22" name="正方形/長方形 21"/>
          <p:cNvSpPr/>
          <p:nvPr/>
        </p:nvSpPr>
        <p:spPr>
          <a:xfrm>
            <a:off x="9636438" y="2869862"/>
            <a:ext cx="1569660" cy="923330"/>
          </a:xfrm>
          <a:prstGeom prst="rect">
            <a:avLst/>
          </a:prstGeom>
          <a:noFill/>
        </p:spPr>
        <p:txBody>
          <a:bodyPr wrap="none" lIns="91440" tIns="45720" rIns="91440" bIns="45720">
            <a:spAutoFit/>
          </a:bodyPr>
          <a:lstStyle/>
          <a:p>
            <a:pPr algn="ctr"/>
            <a:r>
              <a:rPr lang="ja-JP" altLang="en-US" sz="5400" dirty="0">
                <a:ln w="0"/>
                <a:effectLst>
                  <a:outerShdw blurRad="38100" dist="19050" dir="2700000" algn="tl" rotWithShape="0">
                    <a:schemeClr val="dk1">
                      <a:alpha val="40000"/>
                    </a:schemeClr>
                  </a:outerShdw>
                </a:effectLst>
              </a:rPr>
              <a:t>拡散</a:t>
            </a:r>
            <a:endParaRPr lang="ja-JP" altLang="en-US" sz="5400" b="0" cap="none" spc="0" dirty="0">
              <a:ln w="0"/>
              <a:solidFill>
                <a:schemeClr val="tx1"/>
              </a:solidFill>
              <a:effectLst>
                <a:outerShdw blurRad="38100" dist="19050" dir="2700000" algn="tl" rotWithShape="0">
                  <a:schemeClr val="dk1">
                    <a:alpha val="40000"/>
                  </a:schemeClr>
                </a:outerShdw>
              </a:effectLst>
            </a:endParaRPr>
          </a:p>
        </p:txBody>
      </p:sp>
      <p:sp>
        <p:nvSpPr>
          <p:cNvPr id="23" name="楕円 22"/>
          <p:cNvSpPr/>
          <p:nvPr/>
        </p:nvSpPr>
        <p:spPr>
          <a:xfrm>
            <a:off x="8952008" y="1978925"/>
            <a:ext cx="2965291" cy="2719359"/>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5793586" y="5231216"/>
            <a:ext cx="3877985" cy="1077218"/>
          </a:xfrm>
          <a:prstGeom prst="rect">
            <a:avLst/>
          </a:prstGeom>
          <a:noFill/>
        </p:spPr>
        <p:txBody>
          <a:bodyPr wrap="none" lIns="91440" tIns="45720" rIns="91440" bIns="45720">
            <a:spAutoFit/>
          </a:bodyPr>
          <a:lstStyle/>
          <a:p>
            <a:pPr algn="just"/>
            <a:r>
              <a:rPr lang="ja-JP" altLang="en-US" sz="3200" b="0" cap="none" spc="0" dirty="0">
                <a:ln w="0"/>
                <a:solidFill>
                  <a:schemeClr val="tx1"/>
                </a:solidFill>
                <a:effectLst>
                  <a:outerShdw blurRad="38100" dist="19050" dir="2700000" algn="tl" rotWithShape="0">
                    <a:schemeClr val="dk1">
                      <a:alpha val="40000"/>
                    </a:schemeClr>
                  </a:outerShdw>
                </a:effectLst>
              </a:rPr>
              <a:t>・エンゲージメント</a:t>
            </a:r>
            <a:endParaRPr lang="en-US" altLang="ja-JP" sz="3200" b="0" cap="none" spc="0" dirty="0">
              <a:ln w="0"/>
              <a:solidFill>
                <a:schemeClr val="tx1"/>
              </a:solidFill>
              <a:effectLst>
                <a:outerShdw blurRad="38100" dist="19050" dir="2700000" algn="tl" rotWithShape="0">
                  <a:schemeClr val="dk1">
                    <a:alpha val="40000"/>
                  </a:schemeClr>
                </a:outerShdw>
              </a:effectLst>
            </a:endParaRPr>
          </a:p>
          <a:p>
            <a:pPr algn="just"/>
            <a:r>
              <a:rPr lang="ja-JP" altLang="en-US" sz="3200" dirty="0">
                <a:ln w="0"/>
                <a:effectLst>
                  <a:outerShdw blurRad="38100" dist="19050" dir="2700000" algn="tl" rotWithShape="0">
                    <a:schemeClr val="dk1">
                      <a:alpha val="40000"/>
                    </a:schemeClr>
                  </a:outerShdw>
                </a:effectLst>
              </a:rPr>
              <a:t>・他人への影響</a:t>
            </a:r>
            <a:endParaRPr lang="ja-JP" altLang="en-US" sz="3200" b="0" cap="none" spc="0" dirty="0">
              <a:ln w="0"/>
              <a:solidFill>
                <a:schemeClr val="tx1"/>
              </a:solidFill>
              <a:effectLst>
                <a:outerShdw blurRad="38100" dist="19050" dir="2700000" algn="tl" rotWithShape="0">
                  <a:schemeClr val="dk1">
                    <a:alpha val="40000"/>
                  </a:schemeClr>
                </a:outerShdw>
              </a:effectLst>
            </a:endParaRPr>
          </a:p>
        </p:txBody>
      </p:sp>
      <p:grpSp>
        <p:nvGrpSpPr>
          <p:cNvPr id="26" name="グループ化 25">
            <a:extLst>
              <a:ext uri="{FF2B5EF4-FFF2-40B4-BE49-F238E27FC236}">
                <a16:creationId xmlns:a16="http://schemas.microsoft.com/office/drawing/2014/main" id="{DDAA30DD-8661-475E-B86B-A93C1E1D8CB6}"/>
              </a:ext>
            </a:extLst>
          </p:cNvPr>
          <p:cNvGrpSpPr/>
          <p:nvPr/>
        </p:nvGrpSpPr>
        <p:grpSpPr>
          <a:xfrm>
            <a:off x="1971809" y="1133668"/>
            <a:ext cx="1822926" cy="1093755"/>
            <a:chOff x="4169" y="2162455"/>
            <a:chExt cx="1822926" cy="1093755"/>
          </a:xfrm>
        </p:grpSpPr>
        <p:sp>
          <p:nvSpPr>
            <p:cNvPr id="27" name="四角形: 角を丸くする 12">
              <a:extLst>
                <a:ext uri="{FF2B5EF4-FFF2-40B4-BE49-F238E27FC236}">
                  <a16:creationId xmlns:a16="http://schemas.microsoft.com/office/drawing/2014/main" id="{2DC31F28-A78D-4697-AD82-95533AA0C532}"/>
                </a:ext>
              </a:extLst>
            </p:cNvPr>
            <p:cNvSpPr/>
            <p:nvPr/>
          </p:nvSpPr>
          <p:spPr>
            <a:xfrm>
              <a:off x="4169" y="2162455"/>
              <a:ext cx="1822926" cy="1093755"/>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四角形: 角を丸くする 4">
              <a:extLst>
                <a:ext uri="{FF2B5EF4-FFF2-40B4-BE49-F238E27FC236}">
                  <a16:creationId xmlns:a16="http://schemas.microsoft.com/office/drawing/2014/main" id="{05006AA6-3303-4B00-9B9B-11F2224D8AA9}"/>
                </a:ext>
              </a:extLst>
            </p:cNvPr>
            <p:cNvSpPr txBox="1"/>
            <p:nvPr/>
          </p:nvSpPr>
          <p:spPr>
            <a:xfrm>
              <a:off x="36204" y="2194490"/>
              <a:ext cx="1758856" cy="102968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ja-JP" altLang="en-US" sz="2400" dirty="0"/>
                <a:t>購買</a:t>
              </a:r>
              <a:endParaRPr kumimoji="1" lang="ja-JP" altLang="en-US" sz="2400" kern="1200" dirty="0"/>
            </a:p>
          </p:txBody>
        </p:sp>
      </p:grpSp>
      <p:sp>
        <p:nvSpPr>
          <p:cNvPr id="29" name="フリーフォーム 28"/>
          <p:cNvSpPr/>
          <p:nvPr/>
        </p:nvSpPr>
        <p:spPr>
          <a:xfrm rot="21599050">
            <a:off x="-327090" y="1429326"/>
            <a:ext cx="2197215" cy="597820"/>
          </a:xfrm>
          <a:custGeom>
            <a:avLst/>
            <a:gdLst>
              <a:gd name="connsiteX0" fmla="*/ 0 w 376671"/>
              <a:gd name="connsiteY0" fmla="*/ 90417 h 452085"/>
              <a:gd name="connsiteX1" fmla="*/ 188336 w 376671"/>
              <a:gd name="connsiteY1" fmla="*/ 90417 h 452085"/>
              <a:gd name="connsiteX2" fmla="*/ 188336 w 376671"/>
              <a:gd name="connsiteY2" fmla="*/ 0 h 452085"/>
              <a:gd name="connsiteX3" fmla="*/ 376671 w 376671"/>
              <a:gd name="connsiteY3" fmla="*/ 226043 h 452085"/>
              <a:gd name="connsiteX4" fmla="*/ 188336 w 376671"/>
              <a:gd name="connsiteY4" fmla="*/ 452085 h 452085"/>
              <a:gd name="connsiteX5" fmla="*/ 188336 w 376671"/>
              <a:gd name="connsiteY5" fmla="*/ 361668 h 452085"/>
              <a:gd name="connsiteX6" fmla="*/ 0 w 376671"/>
              <a:gd name="connsiteY6" fmla="*/ 361668 h 452085"/>
              <a:gd name="connsiteX7" fmla="*/ 0 w 376671"/>
              <a:gd name="connsiteY7" fmla="*/ 90417 h 45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6671" h="452085">
                <a:moveTo>
                  <a:pt x="0" y="90417"/>
                </a:moveTo>
                <a:lnTo>
                  <a:pt x="188336" y="90417"/>
                </a:lnTo>
                <a:lnTo>
                  <a:pt x="188336" y="0"/>
                </a:lnTo>
                <a:lnTo>
                  <a:pt x="376671" y="226043"/>
                </a:lnTo>
                <a:lnTo>
                  <a:pt x="188336" y="452085"/>
                </a:lnTo>
                <a:lnTo>
                  <a:pt x="188336" y="361668"/>
                </a:lnTo>
                <a:lnTo>
                  <a:pt x="0" y="361668"/>
                </a:lnTo>
                <a:lnTo>
                  <a:pt x="0" y="904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90417" rIns="113001" bIns="90416" numCol="1" spcCol="1270" anchor="ctr" anchorCtr="0">
            <a:noAutofit/>
          </a:bodyPr>
          <a:lstStyle/>
          <a:p>
            <a:pPr lvl="0" algn="ctr" defTabSz="889000">
              <a:lnSpc>
                <a:spcPct val="90000"/>
              </a:lnSpc>
              <a:spcBef>
                <a:spcPct val="0"/>
              </a:spcBef>
              <a:spcAft>
                <a:spcPct val="35000"/>
              </a:spcAft>
            </a:pPr>
            <a:endParaRPr kumimoji="1" lang="ja-JP" altLang="en-US" sz="2000" kern="1200"/>
          </a:p>
        </p:txBody>
      </p:sp>
      <p:sp>
        <p:nvSpPr>
          <p:cNvPr id="32" name="角丸四角形 31"/>
          <p:cNvSpPr/>
          <p:nvPr/>
        </p:nvSpPr>
        <p:spPr>
          <a:xfrm>
            <a:off x="1599416" y="2139211"/>
            <a:ext cx="2567709" cy="2616757"/>
          </a:xfrm>
          <a:prstGeom prst="round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リーフォーム 8"/>
          <p:cNvSpPr/>
          <p:nvPr/>
        </p:nvSpPr>
        <p:spPr>
          <a:xfrm>
            <a:off x="3587413" y="2677918"/>
            <a:ext cx="5161394" cy="1392284"/>
          </a:xfrm>
          <a:custGeom>
            <a:avLst/>
            <a:gdLst>
              <a:gd name="connsiteX0" fmla="*/ 0 w 376671"/>
              <a:gd name="connsiteY0" fmla="*/ 90417 h 452085"/>
              <a:gd name="connsiteX1" fmla="*/ 188336 w 376671"/>
              <a:gd name="connsiteY1" fmla="*/ 90417 h 452085"/>
              <a:gd name="connsiteX2" fmla="*/ 188336 w 376671"/>
              <a:gd name="connsiteY2" fmla="*/ 0 h 452085"/>
              <a:gd name="connsiteX3" fmla="*/ 376671 w 376671"/>
              <a:gd name="connsiteY3" fmla="*/ 226043 h 452085"/>
              <a:gd name="connsiteX4" fmla="*/ 188336 w 376671"/>
              <a:gd name="connsiteY4" fmla="*/ 452085 h 452085"/>
              <a:gd name="connsiteX5" fmla="*/ 188336 w 376671"/>
              <a:gd name="connsiteY5" fmla="*/ 361668 h 452085"/>
              <a:gd name="connsiteX6" fmla="*/ 0 w 376671"/>
              <a:gd name="connsiteY6" fmla="*/ 361668 h 452085"/>
              <a:gd name="connsiteX7" fmla="*/ 0 w 376671"/>
              <a:gd name="connsiteY7" fmla="*/ 90417 h 452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6671" h="452085">
                <a:moveTo>
                  <a:pt x="0" y="90417"/>
                </a:moveTo>
                <a:lnTo>
                  <a:pt x="188336" y="90417"/>
                </a:lnTo>
                <a:lnTo>
                  <a:pt x="188336" y="0"/>
                </a:lnTo>
                <a:lnTo>
                  <a:pt x="376671" y="226043"/>
                </a:lnTo>
                <a:lnTo>
                  <a:pt x="188336" y="452085"/>
                </a:lnTo>
                <a:lnTo>
                  <a:pt x="188336" y="361668"/>
                </a:lnTo>
                <a:lnTo>
                  <a:pt x="0" y="361668"/>
                </a:lnTo>
                <a:lnTo>
                  <a:pt x="0" y="904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90417" rIns="113001" bIns="90416" numCol="1" spcCol="1270" anchor="ctr" anchorCtr="0">
            <a:noAutofit/>
          </a:bodyPr>
          <a:lstStyle/>
          <a:p>
            <a:pPr lvl="0" algn="ctr" defTabSz="889000">
              <a:lnSpc>
                <a:spcPct val="90000"/>
              </a:lnSpc>
              <a:spcBef>
                <a:spcPct val="0"/>
              </a:spcBef>
              <a:spcAft>
                <a:spcPct val="35000"/>
              </a:spcAft>
            </a:pPr>
            <a:endParaRPr kumimoji="1" lang="ja-JP" altLang="en-US" sz="2000" kern="1200"/>
          </a:p>
        </p:txBody>
      </p:sp>
      <p:sp>
        <p:nvSpPr>
          <p:cNvPr id="12" name="正方形/長方形 11"/>
          <p:cNvSpPr/>
          <p:nvPr/>
        </p:nvSpPr>
        <p:spPr>
          <a:xfrm>
            <a:off x="3837213" y="3020117"/>
            <a:ext cx="3262432" cy="707886"/>
          </a:xfrm>
          <a:prstGeom prst="rect">
            <a:avLst/>
          </a:prstGeom>
          <a:noFill/>
        </p:spPr>
        <p:txBody>
          <a:bodyPr wrap="none" lIns="91440" tIns="45720" rIns="91440" bIns="45720">
            <a:spAutoFit/>
          </a:bodyPr>
          <a:lstStyle/>
          <a:p>
            <a:pPr algn="ctr"/>
            <a:r>
              <a:rPr lang="ja-JP" altLang="en-US" sz="4000" b="0" cap="none" spc="0" dirty="0">
                <a:ln w="0"/>
                <a:solidFill>
                  <a:schemeClr val="tx1"/>
                </a:solidFill>
                <a:effectLst>
                  <a:outerShdw blurRad="38100" dist="19050" dir="2700000" algn="tl" rotWithShape="0">
                    <a:schemeClr val="dk1">
                      <a:alpha val="40000"/>
                    </a:schemeClr>
                  </a:outerShdw>
                </a:effectLst>
              </a:rPr>
              <a:t>他人への影響</a:t>
            </a:r>
          </a:p>
        </p:txBody>
      </p:sp>
      <p:sp>
        <p:nvSpPr>
          <p:cNvPr id="33" name="正方形/長方形 32"/>
          <p:cNvSpPr/>
          <p:nvPr/>
        </p:nvSpPr>
        <p:spPr>
          <a:xfrm>
            <a:off x="1118514" y="4757882"/>
            <a:ext cx="3467616" cy="584775"/>
          </a:xfrm>
          <a:prstGeom prst="rect">
            <a:avLst/>
          </a:prstGeom>
          <a:noFill/>
        </p:spPr>
        <p:txBody>
          <a:bodyPr wrap="none" lIns="91440" tIns="45720" rIns="91440" bIns="45720">
            <a:spAutoFit/>
          </a:bodyPr>
          <a:lstStyle/>
          <a:p>
            <a:pPr algn="ctr"/>
            <a:r>
              <a:rPr lang="ja-JP" altLang="en-US" sz="3200" b="1" cap="none" spc="0" dirty="0">
                <a:ln w="0"/>
                <a:solidFill>
                  <a:srgbClr val="00B050"/>
                </a:solidFill>
              </a:rPr>
              <a:t>エンゲージメント</a:t>
            </a:r>
          </a:p>
        </p:txBody>
      </p:sp>
      <p:sp>
        <p:nvSpPr>
          <p:cNvPr id="34" name="正方形/長方形 33"/>
          <p:cNvSpPr/>
          <p:nvPr/>
        </p:nvSpPr>
        <p:spPr>
          <a:xfrm>
            <a:off x="5793586" y="5139703"/>
            <a:ext cx="4135506" cy="124839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433207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44222E92-5EBF-4B66-A710-E1E40434E404}"/>
              </a:ext>
            </a:extLst>
          </p:cNvPr>
          <p:cNvSpPr>
            <a:spLocks noGrp="1"/>
          </p:cNvSpPr>
          <p:nvPr>
            <p:ph type="sldNum" sz="quarter" idx="12"/>
          </p:nvPr>
        </p:nvSpPr>
        <p:spPr/>
        <p:txBody>
          <a:bodyPr/>
          <a:lstStyle/>
          <a:p>
            <a:fld id="{48FC8B6F-7A3F-41C2-816E-EF1E0306B659}" type="slidenum">
              <a:rPr kumimoji="1" lang="ja-JP" altLang="en-US" smtClean="0"/>
              <a:t>34</a:t>
            </a:fld>
            <a:endParaRPr kumimoji="1" lang="ja-JP" altLang="en-US"/>
          </a:p>
        </p:txBody>
      </p:sp>
      <p:sp>
        <p:nvSpPr>
          <p:cNvPr id="4" name="正方形/長方形 3">
            <a:extLst>
              <a:ext uri="{FF2B5EF4-FFF2-40B4-BE49-F238E27FC236}">
                <a16:creationId xmlns:a16="http://schemas.microsoft.com/office/drawing/2014/main" id="{F7C4AD08-76B9-4147-A59B-CC6DED66C21F}"/>
              </a:ext>
            </a:extLst>
          </p:cNvPr>
          <p:cNvSpPr/>
          <p:nvPr/>
        </p:nvSpPr>
        <p:spPr>
          <a:xfrm>
            <a:off x="1221762" y="3016736"/>
            <a:ext cx="10259038" cy="1200329"/>
          </a:xfrm>
          <a:prstGeom prst="rect">
            <a:avLst/>
          </a:prstGeom>
        </p:spPr>
        <p:txBody>
          <a:bodyPr wrap="square">
            <a:spAutoFit/>
          </a:bodyPr>
          <a:lstStyle/>
          <a:p>
            <a:r>
              <a:rPr lang="ja-JP" altLang="en-US" sz="3600" dirty="0"/>
              <a:t>一般的なＣＭ効果は店頭想起を与えるだけだが、</a:t>
            </a:r>
            <a:endParaRPr lang="en-US" altLang="ja-JP" sz="3600" dirty="0"/>
          </a:p>
          <a:p>
            <a:r>
              <a:rPr lang="ja-JP" altLang="en-US" sz="3600" dirty="0"/>
              <a:t>マニアックＣＭは直接行動につながる？</a:t>
            </a:r>
          </a:p>
        </p:txBody>
      </p:sp>
      <p:sp>
        <p:nvSpPr>
          <p:cNvPr id="5" name="正方形/長方形 4"/>
          <p:cNvSpPr/>
          <p:nvPr/>
        </p:nvSpPr>
        <p:spPr>
          <a:xfrm>
            <a:off x="785092" y="2471591"/>
            <a:ext cx="10778836" cy="2290617"/>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7030A0"/>
              </a:solidFill>
            </a:endParaRPr>
          </a:p>
        </p:txBody>
      </p:sp>
      <p:sp>
        <p:nvSpPr>
          <p:cNvPr id="2" name="タイトル 1">
            <a:extLst>
              <a:ext uri="{FF2B5EF4-FFF2-40B4-BE49-F238E27FC236}">
                <a16:creationId xmlns:a16="http://schemas.microsoft.com/office/drawing/2014/main" id="{FC25B5DA-F7AD-4B8E-B352-1EBA3EFC6E7C}"/>
              </a:ext>
            </a:extLst>
          </p:cNvPr>
          <p:cNvSpPr>
            <a:spLocks noGrp="1"/>
          </p:cNvSpPr>
          <p:nvPr>
            <p:ph type="title"/>
          </p:nvPr>
        </p:nvSpPr>
        <p:spPr>
          <a:xfrm>
            <a:off x="1069362" y="1801290"/>
            <a:ext cx="2438399" cy="1215446"/>
          </a:xfrm>
          <a:solidFill>
            <a:schemeClr val="bg1"/>
          </a:solidFill>
        </p:spPr>
        <p:txBody>
          <a:bodyPr/>
          <a:lstStyle/>
          <a:p>
            <a:r>
              <a:rPr kumimoji="1" lang="ja-JP" altLang="en-US" dirty="0"/>
              <a:t>問題意識</a:t>
            </a:r>
          </a:p>
        </p:txBody>
      </p:sp>
    </p:spTree>
    <p:extLst>
      <p:ext uri="{BB962C8B-B14F-4D97-AF65-F5344CB8AC3E}">
        <p14:creationId xmlns:p14="http://schemas.microsoft.com/office/powerpoint/2010/main" val="36184643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701963" y="2419928"/>
            <a:ext cx="10863894" cy="229061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E8C1472D-7467-4302-AE50-13EBABACDFDB}"/>
              </a:ext>
            </a:extLst>
          </p:cNvPr>
          <p:cNvSpPr>
            <a:spLocks noGrp="1"/>
          </p:cNvSpPr>
          <p:nvPr>
            <p:ph type="title"/>
          </p:nvPr>
        </p:nvSpPr>
        <p:spPr>
          <a:xfrm>
            <a:off x="1050257" y="1757146"/>
            <a:ext cx="2450324" cy="1325563"/>
          </a:xfrm>
          <a:solidFill>
            <a:schemeClr val="bg1"/>
          </a:solidFill>
        </p:spPr>
        <p:txBody>
          <a:bodyPr/>
          <a:lstStyle/>
          <a:p>
            <a:r>
              <a:rPr kumimoji="1" lang="ja-JP" altLang="en-US" dirty="0"/>
              <a:t>研究目的</a:t>
            </a:r>
          </a:p>
        </p:txBody>
      </p:sp>
      <p:sp>
        <p:nvSpPr>
          <p:cNvPr id="3" name="コンテンツ プレースホルダー 2">
            <a:extLst>
              <a:ext uri="{FF2B5EF4-FFF2-40B4-BE49-F238E27FC236}">
                <a16:creationId xmlns:a16="http://schemas.microsoft.com/office/drawing/2014/main" id="{872737D6-FD2D-4C06-90A2-E6125F585E8D}"/>
              </a:ext>
            </a:extLst>
          </p:cNvPr>
          <p:cNvSpPr>
            <a:spLocks noGrp="1"/>
          </p:cNvSpPr>
          <p:nvPr>
            <p:ph idx="1"/>
          </p:nvPr>
        </p:nvSpPr>
        <p:spPr>
          <a:xfrm>
            <a:off x="876110" y="3144265"/>
            <a:ext cx="10515600" cy="1112323"/>
          </a:xfrm>
        </p:spPr>
        <p:txBody>
          <a:bodyPr>
            <a:noAutofit/>
          </a:bodyPr>
          <a:lstStyle/>
          <a:p>
            <a:pPr marL="0" indent="0">
              <a:buNone/>
            </a:pPr>
            <a:r>
              <a:rPr kumimoji="1" lang="ja-JP" altLang="en-US" sz="3600" dirty="0"/>
              <a:t>マニアック</a:t>
            </a:r>
            <a:r>
              <a:rPr kumimoji="1" lang="en-US" altLang="ja-JP" sz="3600" dirty="0"/>
              <a:t>CM</a:t>
            </a:r>
            <a:r>
              <a:rPr kumimoji="1" lang="ja-JP" altLang="en-US" sz="3600" dirty="0"/>
              <a:t>の消費者の「行動」に対する効果を分析する</a:t>
            </a:r>
          </a:p>
        </p:txBody>
      </p:sp>
      <p:sp>
        <p:nvSpPr>
          <p:cNvPr id="4" name="スライド番号プレースホルダー 3">
            <a:extLst>
              <a:ext uri="{FF2B5EF4-FFF2-40B4-BE49-F238E27FC236}">
                <a16:creationId xmlns:a16="http://schemas.microsoft.com/office/drawing/2014/main" id="{3CEA49DA-C1B4-448C-8716-5BC6E5E9B7FA}"/>
              </a:ext>
            </a:extLst>
          </p:cNvPr>
          <p:cNvSpPr>
            <a:spLocks noGrp="1"/>
          </p:cNvSpPr>
          <p:nvPr>
            <p:ph type="sldNum" sz="quarter" idx="12"/>
          </p:nvPr>
        </p:nvSpPr>
        <p:spPr/>
        <p:txBody>
          <a:bodyPr/>
          <a:lstStyle/>
          <a:p>
            <a:fld id="{48FC8B6F-7A3F-41C2-816E-EF1E0306B659}" type="slidenum">
              <a:rPr lang="ja-JP" altLang="en-US" smtClean="0"/>
              <a:pPr/>
              <a:t>35</a:t>
            </a:fld>
            <a:endParaRPr lang="ja-JP" altLang="en-US" dirty="0"/>
          </a:p>
        </p:txBody>
      </p:sp>
    </p:spTree>
    <p:extLst>
      <p:ext uri="{BB962C8B-B14F-4D97-AF65-F5344CB8AC3E}">
        <p14:creationId xmlns:p14="http://schemas.microsoft.com/office/powerpoint/2010/main" val="1522228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449618" y="2840469"/>
            <a:ext cx="2717800" cy="1325563"/>
          </a:xfrm>
        </p:spPr>
        <p:txBody>
          <a:bodyPr/>
          <a:lstStyle/>
          <a:p>
            <a:r>
              <a:rPr kumimoji="1" lang="ja-JP" altLang="en-US" dirty="0"/>
              <a:t>仮説導出</a:t>
            </a:r>
          </a:p>
        </p:txBody>
      </p:sp>
      <p:sp>
        <p:nvSpPr>
          <p:cNvPr id="3" name="正方形/長方形 2"/>
          <p:cNvSpPr/>
          <p:nvPr/>
        </p:nvSpPr>
        <p:spPr>
          <a:xfrm>
            <a:off x="3564082" y="2330233"/>
            <a:ext cx="4488873" cy="2346036"/>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48FC8B6F-7A3F-41C2-816E-EF1E0306B659}" type="slidenum">
              <a:rPr kumimoji="1" lang="ja-JP" altLang="en-US" smtClean="0"/>
              <a:t>36</a:t>
            </a:fld>
            <a:endParaRPr kumimoji="1" lang="ja-JP" altLang="en-US"/>
          </a:p>
        </p:txBody>
      </p:sp>
    </p:spTree>
    <p:extLst>
      <p:ext uri="{BB962C8B-B14F-4D97-AF65-F5344CB8AC3E}">
        <p14:creationId xmlns:p14="http://schemas.microsoft.com/office/powerpoint/2010/main" val="5424665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37</a:t>
            </a:fld>
            <a:endParaRPr lang="ja-JP" altLang="en-US" dirty="0"/>
          </a:p>
        </p:txBody>
      </p:sp>
      <p:sp>
        <p:nvSpPr>
          <p:cNvPr id="3" name="タイトル 1"/>
          <p:cNvSpPr txBox="1">
            <a:spLocks/>
          </p:cNvSpPr>
          <p:nvPr/>
        </p:nvSpPr>
        <p:spPr>
          <a:xfrm>
            <a:off x="0" y="56852"/>
            <a:ext cx="10515600"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仮説導出（購買）</a:t>
            </a:r>
          </a:p>
        </p:txBody>
      </p:sp>
      <p:sp>
        <p:nvSpPr>
          <p:cNvPr id="4" name="スライド番号プレースホルダー 2"/>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37</a:t>
            </a:fld>
            <a:endParaRPr lang="ja-JP" altLang="en-US"/>
          </a:p>
        </p:txBody>
      </p:sp>
      <p:sp>
        <p:nvSpPr>
          <p:cNvPr id="5" name="テキスト ボックス 4"/>
          <p:cNvSpPr txBox="1"/>
          <p:nvPr/>
        </p:nvSpPr>
        <p:spPr>
          <a:xfrm>
            <a:off x="1619864" y="2808086"/>
            <a:ext cx="9424219" cy="830997"/>
          </a:xfrm>
          <a:prstGeom prst="rect">
            <a:avLst/>
          </a:prstGeom>
          <a:noFill/>
        </p:spPr>
        <p:txBody>
          <a:bodyPr wrap="square" rtlCol="0">
            <a:spAutoFit/>
          </a:bodyPr>
          <a:lstStyle/>
          <a:p>
            <a:r>
              <a:rPr kumimoji="1" lang="ja-JP" altLang="en-US" sz="2400" dirty="0"/>
              <a:t>マニアック</a:t>
            </a:r>
            <a:r>
              <a:rPr kumimoji="1" lang="en-US" altLang="ja-JP" sz="2400" dirty="0"/>
              <a:t>CM</a:t>
            </a:r>
            <a:r>
              <a:rPr kumimoji="1" lang="ja-JP" altLang="en-US" sz="2400" dirty="0"/>
              <a:t>にキャラクターの世界観・</a:t>
            </a:r>
            <a:r>
              <a:rPr lang="ja-JP" altLang="en-US" sz="2400" dirty="0"/>
              <a:t>設定</a:t>
            </a:r>
            <a:r>
              <a:rPr kumimoji="1" lang="ja-JP" altLang="en-US" sz="2400" dirty="0"/>
              <a:t>を入れることで、コアなファンはマニアック</a:t>
            </a:r>
            <a:r>
              <a:rPr kumimoji="1" lang="en-US" altLang="ja-JP" sz="2400" dirty="0"/>
              <a:t>CM</a:t>
            </a:r>
            <a:r>
              <a:rPr kumimoji="1" lang="ja-JP" altLang="en-US" sz="2400" dirty="0"/>
              <a:t>を一つの作品として見る</a:t>
            </a:r>
          </a:p>
        </p:txBody>
      </p:sp>
      <p:sp>
        <p:nvSpPr>
          <p:cNvPr id="6" name="テキスト ボックス 5"/>
          <p:cNvSpPr txBox="1"/>
          <p:nvPr/>
        </p:nvSpPr>
        <p:spPr>
          <a:xfrm>
            <a:off x="1619865" y="4466459"/>
            <a:ext cx="9144000" cy="461665"/>
          </a:xfrm>
          <a:prstGeom prst="rect">
            <a:avLst/>
          </a:prstGeom>
          <a:noFill/>
        </p:spPr>
        <p:txBody>
          <a:bodyPr wrap="square" rtlCol="0">
            <a:spAutoFit/>
          </a:bodyPr>
          <a:lstStyle/>
          <a:p>
            <a:r>
              <a:rPr kumimoji="1" lang="ja-JP" altLang="en-US" sz="2400" dirty="0"/>
              <a:t>コアなファンは商品を作品の中に入り込むグッズとして捉える</a:t>
            </a:r>
          </a:p>
        </p:txBody>
      </p:sp>
      <p:sp>
        <p:nvSpPr>
          <p:cNvPr id="7" name="テキスト ボックス 6"/>
          <p:cNvSpPr txBox="1"/>
          <p:nvPr/>
        </p:nvSpPr>
        <p:spPr>
          <a:xfrm>
            <a:off x="1636303" y="5894685"/>
            <a:ext cx="8390911" cy="461665"/>
          </a:xfrm>
          <a:prstGeom prst="rect">
            <a:avLst/>
          </a:prstGeom>
          <a:noFill/>
        </p:spPr>
        <p:txBody>
          <a:bodyPr wrap="square" rtlCol="0">
            <a:spAutoFit/>
          </a:bodyPr>
          <a:lstStyle/>
          <a:p>
            <a:r>
              <a:rPr kumimoji="1" lang="ja-JP" altLang="en-US" sz="2400" dirty="0"/>
              <a:t>コアなファンは商品をグッズとし見て</a:t>
            </a:r>
            <a:r>
              <a:rPr lang="ja-JP" altLang="en-US" sz="2400" dirty="0"/>
              <a:t>購買動機が高まる</a:t>
            </a:r>
            <a:endParaRPr kumimoji="1" lang="ja-JP" altLang="en-US" sz="2400" dirty="0"/>
          </a:p>
        </p:txBody>
      </p:sp>
      <p:sp>
        <p:nvSpPr>
          <p:cNvPr id="8" name="テキスト ボックス 7"/>
          <p:cNvSpPr txBox="1"/>
          <p:nvPr/>
        </p:nvSpPr>
        <p:spPr>
          <a:xfrm>
            <a:off x="1619865" y="1666911"/>
            <a:ext cx="5619135" cy="461665"/>
          </a:xfrm>
          <a:prstGeom prst="rect">
            <a:avLst/>
          </a:prstGeom>
          <a:noFill/>
        </p:spPr>
        <p:txBody>
          <a:bodyPr wrap="square" rtlCol="0">
            <a:spAutoFit/>
          </a:bodyPr>
          <a:lstStyle/>
          <a:p>
            <a:r>
              <a:rPr kumimoji="1" lang="ja-JP" altLang="en-US" sz="2400" dirty="0"/>
              <a:t>キャラクターには</a:t>
            </a:r>
            <a:r>
              <a:rPr kumimoji="1" lang="ja-JP" altLang="en-US" sz="2400" dirty="0">
                <a:solidFill>
                  <a:srgbClr val="FF0000"/>
                </a:solidFill>
              </a:rPr>
              <a:t>世界観・設定</a:t>
            </a:r>
            <a:r>
              <a:rPr lang="ja-JP" altLang="en-US" sz="2400" dirty="0"/>
              <a:t>がある</a:t>
            </a:r>
            <a:endParaRPr kumimoji="1" lang="en-US" altLang="ja-JP" sz="2400" dirty="0"/>
          </a:p>
        </p:txBody>
      </p:sp>
      <p:sp>
        <p:nvSpPr>
          <p:cNvPr id="9" name="下矢印 8"/>
          <p:cNvSpPr/>
          <p:nvPr/>
        </p:nvSpPr>
        <p:spPr>
          <a:xfrm>
            <a:off x="5460591" y="2143464"/>
            <a:ext cx="371168" cy="4967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5460591" y="3804414"/>
            <a:ext cx="373624" cy="4967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a:off x="5460591" y="5097281"/>
            <a:ext cx="371168" cy="4967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01629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38</a:t>
            </a:fld>
            <a:endParaRPr lang="ja-JP" altLang="en-US" dirty="0"/>
          </a:p>
        </p:txBody>
      </p:sp>
      <p:sp>
        <p:nvSpPr>
          <p:cNvPr id="3" name="タイトル 1"/>
          <p:cNvSpPr txBox="1">
            <a:spLocks/>
          </p:cNvSpPr>
          <p:nvPr/>
        </p:nvSpPr>
        <p:spPr>
          <a:xfrm>
            <a:off x="0" y="0"/>
            <a:ext cx="10515600"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仮説導出（購買）</a:t>
            </a:r>
          </a:p>
        </p:txBody>
      </p:sp>
      <p:sp>
        <p:nvSpPr>
          <p:cNvPr id="5" name="雲形吹き出し 4"/>
          <p:cNvSpPr/>
          <p:nvPr/>
        </p:nvSpPr>
        <p:spPr>
          <a:xfrm>
            <a:off x="5092901" y="3297025"/>
            <a:ext cx="2964873" cy="1847273"/>
          </a:xfrm>
          <a:prstGeom prst="cloudCallout">
            <a:avLst>
              <a:gd name="adj1" fmla="val -63279"/>
              <a:gd name="adj2" fmla="val 28000"/>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5398580" y="3758996"/>
            <a:ext cx="2553326" cy="923330"/>
          </a:xfrm>
          <a:prstGeom prst="rect">
            <a:avLst/>
          </a:prstGeom>
        </p:spPr>
        <p:txBody>
          <a:bodyPr wrap="square">
            <a:spAutoFit/>
          </a:bodyPr>
          <a:lstStyle/>
          <a:p>
            <a:r>
              <a:rPr lang="ja-JP" altLang="en-US" b="1" dirty="0"/>
              <a:t>あ！○○</a:t>
            </a:r>
            <a:r>
              <a:rPr lang="en-US" altLang="ja-JP" b="1" dirty="0"/>
              <a:t>×</a:t>
            </a:r>
            <a:r>
              <a:rPr lang="ja-JP" altLang="en-US" b="1" dirty="0"/>
              <a:t>企業の</a:t>
            </a:r>
            <a:r>
              <a:rPr lang="en-US" altLang="ja-JP" b="1" dirty="0"/>
              <a:t>CM</a:t>
            </a:r>
            <a:r>
              <a:rPr lang="ja-JP" altLang="en-US" b="1" dirty="0"/>
              <a:t>だ！！実際のアニメみたい！！</a:t>
            </a:r>
          </a:p>
        </p:txBody>
      </p:sp>
      <p:sp>
        <p:nvSpPr>
          <p:cNvPr id="7" name="雲形吹き出し 6"/>
          <p:cNvSpPr/>
          <p:nvPr/>
        </p:nvSpPr>
        <p:spPr>
          <a:xfrm rot="251543">
            <a:off x="4761352" y="5305526"/>
            <a:ext cx="2140065" cy="1315646"/>
          </a:xfrm>
          <a:prstGeom prst="cloudCallout">
            <a:avLst>
              <a:gd name="adj1" fmla="val -66378"/>
              <a:gd name="adj2" fmla="val -51771"/>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907060" y="5718870"/>
            <a:ext cx="2084393" cy="584775"/>
          </a:xfrm>
          <a:prstGeom prst="rect">
            <a:avLst/>
          </a:prstGeom>
        </p:spPr>
        <p:txBody>
          <a:bodyPr wrap="square">
            <a:spAutoFit/>
          </a:bodyPr>
          <a:lstStyle/>
          <a:p>
            <a:r>
              <a:rPr lang="ja-JP" altLang="en-US" sz="1600" b="1" dirty="0"/>
              <a:t>色んな人に知ってもらいたい！</a:t>
            </a:r>
            <a:endParaRPr lang="en-US" altLang="ja-JP" sz="1600" b="1" dirty="0"/>
          </a:p>
        </p:txBody>
      </p:sp>
      <p:sp>
        <p:nvSpPr>
          <p:cNvPr id="10" name="スライド番号プレースホルダー 9"/>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38</a:t>
            </a:fld>
            <a:endParaRPr lang="ja-JP" altLang="en-US"/>
          </a:p>
        </p:txBody>
      </p:sp>
      <p:sp>
        <p:nvSpPr>
          <p:cNvPr id="11" name="テキスト ボックス 10"/>
          <p:cNvSpPr txBox="1"/>
          <p:nvPr/>
        </p:nvSpPr>
        <p:spPr>
          <a:xfrm>
            <a:off x="901723" y="1486463"/>
            <a:ext cx="10285402" cy="954107"/>
          </a:xfrm>
          <a:prstGeom prst="rect">
            <a:avLst/>
          </a:prstGeom>
          <a:noFill/>
        </p:spPr>
        <p:txBody>
          <a:bodyPr wrap="square" rtlCol="0">
            <a:spAutoFit/>
          </a:bodyPr>
          <a:lstStyle/>
          <a:p>
            <a:r>
              <a:rPr lang="ja-JP" altLang="en-US" sz="2800" dirty="0"/>
              <a:t>マニアック</a:t>
            </a:r>
            <a:r>
              <a:rPr lang="en-US" altLang="ja-JP" sz="2800" dirty="0"/>
              <a:t>CM</a:t>
            </a:r>
            <a:r>
              <a:rPr lang="ja-JP" altLang="en-US" sz="2800" dirty="0"/>
              <a:t>にキャラクターの世界観・設定を入れることで、コアなファンはマニアック</a:t>
            </a:r>
            <a:r>
              <a:rPr lang="en-US" altLang="ja-JP" sz="2800" dirty="0"/>
              <a:t>CM</a:t>
            </a:r>
            <a:r>
              <a:rPr lang="ja-JP" altLang="en-US" sz="2800" dirty="0"/>
              <a:t>を</a:t>
            </a:r>
            <a:r>
              <a:rPr lang="ja-JP" altLang="en-US" sz="2800" dirty="0">
                <a:solidFill>
                  <a:srgbClr val="FF0000"/>
                </a:solidFill>
              </a:rPr>
              <a:t>一つの作品</a:t>
            </a:r>
            <a:r>
              <a:rPr lang="ja-JP" altLang="en-US" sz="2800" dirty="0"/>
              <a:t>として見る</a:t>
            </a:r>
          </a:p>
        </p:txBody>
      </p:sp>
      <p:pic>
        <p:nvPicPr>
          <p:cNvPr id="9" name="図 8">
            <a:extLst>
              <a:ext uri="{FF2B5EF4-FFF2-40B4-BE49-F238E27FC236}">
                <a16:creationId xmlns:a16="http://schemas.microsoft.com/office/drawing/2014/main" id="{53CBD044-85D3-43F1-ACDC-F44271164E8C}"/>
              </a:ext>
            </a:extLst>
          </p:cNvPr>
          <p:cNvPicPr>
            <a:picLocks noChangeAspect="1"/>
          </p:cNvPicPr>
          <p:nvPr/>
        </p:nvPicPr>
        <p:blipFill>
          <a:blip r:embed="rId2"/>
          <a:stretch>
            <a:fillRect/>
          </a:stretch>
        </p:blipFill>
        <p:spPr>
          <a:xfrm>
            <a:off x="793824" y="3495421"/>
            <a:ext cx="3467100" cy="2943225"/>
          </a:xfrm>
          <a:prstGeom prst="rect">
            <a:avLst/>
          </a:prstGeom>
        </p:spPr>
      </p:pic>
    </p:spTree>
    <p:extLst>
      <p:ext uri="{BB962C8B-B14F-4D97-AF65-F5344CB8AC3E}">
        <p14:creationId xmlns:p14="http://schemas.microsoft.com/office/powerpoint/2010/main" val="9084850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53C1DA9D-E773-4241-AE22-F8BB03F9283F}"/>
              </a:ext>
            </a:extLst>
          </p:cNvPr>
          <p:cNvPicPr>
            <a:picLocks noChangeAspect="1"/>
          </p:cNvPicPr>
          <p:nvPr/>
        </p:nvPicPr>
        <p:blipFill>
          <a:blip r:embed="rId2"/>
          <a:stretch>
            <a:fillRect/>
          </a:stretch>
        </p:blipFill>
        <p:spPr>
          <a:xfrm>
            <a:off x="899769" y="1476106"/>
            <a:ext cx="4057650" cy="2286000"/>
          </a:xfrm>
          <a:prstGeom prst="rect">
            <a:avLst/>
          </a:prstGeom>
        </p:spPr>
      </p:pic>
      <p:sp>
        <p:nvSpPr>
          <p:cNvPr id="10" name="タイトル 9"/>
          <p:cNvSpPr>
            <a:spLocks noGrp="1"/>
          </p:cNvSpPr>
          <p:nvPr>
            <p:ph type="title"/>
          </p:nvPr>
        </p:nvSpPr>
        <p:spPr>
          <a:xfrm>
            <a:off x="0" y="-41113"/>
            <a:ext cx="10515600" cy="1325563"/>
          </a:xfrm>
        </p:spPr>
        <p:txBody>
          <a:bodyPr/>
          <a:lstStyle/>
          <a:p>
            <a:r>
              <a:rPr kumimoji="1" lang="ja-JP" altLang="en-US" dirty="0"/>
              <a:t>仮説導出（購買）</a:t>
            </a:r>
          </a:p>
        </p:txBody>
      </p:sp>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39</a:t>
            </a:fld>
            <a:endParaRPr lang="ja-JP" altLang="en-US" dirty="0"/>
          </a:p>
        </p:txBody>
      </p:sp>
      <p:sp>
        <p:nvSpPr>
          <p:cNvPr id="3" name="スライド番号プレースホルダー 2"/>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39</a:t>
            </a:fld>
            <a:endParaRPr lang="ja-JP" altLang="en-US"/>
          </a:p>
        </p:txBody>
      </p:sp>
      <p:sp>
        <p:nvSpPr>
          <p:cNvPr id="5" name="楕円 4"/>
          <p:cNvSpPr/>
          <p:nvPr/>
        </p:nvSpPr>
        <p:spPr>
          <a:xfrm>
            <a:off x="216283" y="1269555"/>
            <a:ext cx="5589639" cy="268420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右矢印 5"/>
          <p:cNvSpPr/>
          <p:nvPr/>
        </p:nvSpPr>
        <p:spPr>
          <a:xfrm>
            <a:off x="5349645" y="2243991"/>
            <a:ext cx="1755058"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7242354" y="2224137"/>
            <a:ext cx="5147187" cy="954107"/>
          </a:xfrm>
          <a:prstGeom prst="rect">
            <a:avLst/>
          </a:prstGeom>
          <a:noFill/>
        </p:spPr>
        <p:txBody>
          <a:bodyPr wrap="square" rtlCol="0">
            <a:spAutoFit/>
          </a:bodyPr>
          <a:lstStyle/>
          <a:p>
            <a:r>
              <a:rPr kumimoji="1" lang="ja-JP" altLang="en-US" sz="2800" dirty="0"/>
              <a:t>コアなファンは商品を作品</a:t>
            </a:r>
            <a:r>
              <a:rPr lang="ja-JP" altLang="en-US" sz="2800" dirty="0"/>
              <a:t>に入り込む</a:t>
            </a:r>
            <a:r>
              <a:rPr lang="ja-JP" altLang="en-US" sz="2800" b="1" dirty="0">
                <a:solidFill>
                  <a:srgbClr val="FF0000"/>
                </a:solidFill>
              </a:rPr>
              <a:t>グッズ</a:t>
            </a:r>
            <a:r>
              <a:rPr lang="ja-JP" altLang="en-US" sz="2800" dirty="0"/>
              <a:t>として捉える</a:t>
            </a:r>
            <a:endParaRPr kumimoji="1" lang="ja-JP" altLang="en-US" sz="2800" dirty="0"/>
          </a:p>
        </p:txBody>
      </p:sp>
      <p:sp>
        <p:nvSpPr>
          <p:cNvPr id="8" name="テキスト ボックス 7"/>
          <p:cNvSpPr txBox="1"/>
          <p:nvPr/>
        </p:nvSpPr>
        <p:spPr>
          <a:xfrm>
            <a:off x="1173019" y="5281205"/>
            <a:ext cx="12627077" cy="523220"/>
          </a:xfrm>
          <a:prstGeom prst="rect">
            <a:avLst/>
          </a:prstGeom>
          <a:noFill/>
        </p:spPr>
        <p:txBody>
          <a:bodyPr wrap="square" rtlCol="0">
            <a:spAutoFit/>
          </a:bodyPr>
          <a:lstStyle/>
          <a:p>
            <a:r>
              <a:rPr kumimoji="1" lang="ja-JP" altLang="en-US" sz="2800" dirty="0"/>
              <a:t>商品をグッズとして見るため、</a:t>
            </a:r>
            <a:r>
              <a:rPr lang="ja-JP" altLang="en-US" sz="2800" u="sng" dirty="0"/>
              <a:t>購買動機が高まる</a:t>
            </a:r>
            <a:r>
              <a:rPr lang="ja-JP" altLang="en-US" sz="2800" dirty="0"/>
              <a:t>傾向にある</a:t>
            </a:r>
            <a:endParaRPr kumimoji="1" lang="ja-JP" altLang="en-US" sz="2800" dirty="0"/>
          </a:p>
        </p:txBody>
      </p:sp>
    </p:spTree>
    <p:extLst>
      <p:ext uri="{BB962C8B-B14F-4D97-AF65-F5344CB8AC3E}">
        <p14:creationId xmlns:p14="http://schemas.microsoft.com/office/powerpoint/2010/main" val="2306201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EBA52F7-C4E2-47BE-847A-45D49F8FE659}"/>
              </a:ext>
            </a:extLst>
          </p:cNvPr>
          <p:cNvSpPr>
            <a:spLocks noGrp="1"/>
          </p:cNvSpPr>
          <p:nvPr>
            <p:ph type="sldNum" sz="quarter" idx="12"/>
          </p:nvPr>
        </p:nvSpPr>
        <p:spPr/>
        <p:txBody>
          <a:bodyPr/>
          <a:lstStyle/>
          <a:p>
            <a:fld id="{48FC8B6F-7A3F-41C2-816E-EF1E0306B659}" type="slidenum">
              <a:rPr lang="ja-JP" altLang="en-US" smtClean="0"/>
              <a:pPr/>
              <a:t>4</a:t>
            </a:fld>
            <a:endParaRPr lang="ja-JP" altLang="en-US" dirty="0"/>
          </a:p>
        </p:txBody>
      </p:sp>
      <p:sp>
        <p:nvSpPr>
          <p:cNvPr id="4" name="テキスト ボックス 3"/>
          <p:cNvSpPr txBox="1"/>
          <p:nvPr/>
        </p:nvSpPr>
        <p:spPr>
          <a:xfrm>
            <a:off x="0" y="427704"/>
            <a:ext cx="13185058" cy="769441"/>
          </a:xfrm>
          <a:prstGeom prst="rect">
            <a:avLst/>
          </a:prstGeom>
          <a:noFill/>
        </p:spPr>
        <p:txBody>
          <a:bodyPr wrap="square" rtlCol="0">
            <a:spAutoFit/>
          </a:bodyPr>
          <a:lstStyle/>
          <a:p>
            <a:r>
              <a:rPr kumimoji="1" lang="ja-JP" altLang="en-US" sz="4400" dirty="0"/>
              <a:t>キャラクター</a:t>
            </a:r>
            <a:r>
              <a:rPr kumimoji="1" lang="en-US" altLang="ja-JP" sz="4400" dirty="0"/>
              <a:t>×</a:t>
            </a:r>
            <a:r>
              <a:rPr kumimoji="1" lang="ja-JP" altLang="en-US" sz="4400" dirty="0"/>
              <a:t>企業の</a:t>
            </a:r>
            <a:r>
              <a:rPr kumimoji="1" lang="en-US" altLang="ja-JP" sz="4400" dirty="0"/>
              <a:t>CM</a:t>
            </a:r>
            <a:r>
              <a:rPr kumimoji="1" lang="ja-JP" altLang="en-US" sz="4400" dirty="0"/>
              <a:t>が増えている！！！！</a:t>
            </a:r>
          </a:p>
        </p:txBody>
      </p:sp>
      <p:sp>
        <p:nvSpPr>
          <p:cNvPr id="5" name="テキスト ボックス 4"/>
          <p:cNvSpPr txBox="1"/>
          <p:nvPr/>
        </p:nvSpPr>
        <p:spPr>
          <a:xfrm>
            <a:off x="323274" y="1810327"/>
            <a:ext cx="3500582" cy="1569660"/>
          </a:xfrm>
          <a:prstGeom prst="rect">
            <a:avLst/>
          </a:prstGeom>
          <a:noFill/>
        </p:spPr>
        <p:txBody>
          <a:bodyPr wrap="square" rtlCol="0">
            <a:spAutoFit/>
          </a:bodyPr>
          <a:lstStyle/>
          <a:p>
            <a:r>
              <a:rPr kumimoji="1" lang="en-US" altLang="ja-JP" sz="1600" dirty="0"/>
              <a:t>2015</a:t>
            </a:r>
            <a:r>
              <a:rPr kumimoji="1" lang="ja-JP" altLang="en-US" sz="1600" dirty="0"/>
              <a:t>年</a:t>
            </a:r>
            <a:endParaRPr kumimoji="1" lang="en-US" altLang="ja-JP" sz="1600" dirty="0"/>
          </a:p>
          <a:p>
            <a:r>
              <a:rPr lang="ja-JP" altLang="en-US" sz="1600" dirty="0"/>
              <a:t>心が叫びたがっているんだ。</a:t>
            </a:r>
            <a:r>
              <a:rPr lang="en-US" altLang="ja-JP" sz="1600" dirty="0"/>
              <a:t>×</a:t>
            </a:r>
            <a:r>
              <a:rPr lang="ja-JP" altLang="en-US" sz="1600" dirty="0"/>
              <a:t>明治</a:t>
            </a:r>
            <a:endParaRPr lang="en-US" altLang="ja-JP" sz="1600" dirty="0"/>
          </a:p>
          <a:p>
            <a:r>
              <a:rPr kumimoji="1" lang="ja-JP" altLang="en-US" sz="1600" dirty="0"/>
              <a:t>電波教師</a:t>
            </a:r>
            <a:r>
              <a:rPr kumimoji="1" lang="en-US" altLang="ja-JP" sz="1600" dirty="0"/>
              <a:t>×</a:t>
            </a:r>
            <a:r>
              <a:rPr lang="ja-JP" altLang="en-US" sz="1600" dirty="0"/>
              <a:t>明光義塾</a:t>
            </a:r>
            <a:endParaRPr lang="en-US" altLang="ja-JP" sz="1600" dirty="0"/>
          </a:p>
          <a:p>
            <a:r>
              <a:rPr kumimoji="1" lang="ja-JP" altLang="en-US" sz="1600" dirty="0"/>
              <a:t>バケモノの子</a:t>
            </a:r>
            <a:r>
              <a:rPr kumimoji="1" lang="en-US" altLang="ja-JP" sz="1600" dirty="0"/>
              <a:t>×</a:t>
            </a:r>
            <a:r>
              <a:rPr kumimoji="1" lang="ja-JP" altLang="en-US" sz="1600" dirty="0"/>
              <a:t>グリーンダカラ</a:t>
            </a:r>
            <a:endParaRPr kumimoji="1" lang="en-US" altLang="ja-JP" sz="1600" dirty="0"/>
          </a:p>
          <a:p>
            <a:r>
              <a:rPr lang="ja-JP" altLang="en-US" sz="1600" dirty="0"/>
              <a:t>進撃の巨人</a:t>
            </a:r>
            <a:r>
              <a:rPr lang="en-US" altLang="ja-JP" sz="1600" dirty="0"/>
              <a:t>×</a:t>
            </a:r>
            <a:r>
              <a:rPr lang="ja-JP" altLang="en-US" sz="1600" dirty="0"/>
              <a:t>サンテ</a:t>
            </a:r>
            <a:r>
              <a:rPr lang="en-US" altLang="ja-JP" sz="1600" dirty="0"/>
              <a:t>FX</a:t>
            </a:r>
          </a:p>
          <a:p>
            <a:endParaRPr kumimoji="1" lang="en-US" altLang="ja-JP" sz="1600" dirty="0"/>
          </a:p>
        </p:txBody>
      </p:sp>
      <p:sp>
        <p:nvSpPr>
          <p:cNvPr id="6" name="テキスト ボックス 5"/>
          <p:cNvSpPr txBox="1"/>
          <p:nvPr/>
        </p:nvSpPr>
        <p:spPr>
          <a:xfrm>
            <a:off x="3952240" y="1810327"/>
            <a:ext cx="3827780" cy="1323439"/>
          </a:xfrm>
          <a:prstGeom prst="rect">
            <a:avLst/>
          </a:prstGeom>
          <a:noFill/>
        </p:spPr>
        <p:txBody>
          <a:bodyPr wrap="square" rtlCol="0">
            <a:spAutoFit/>
          </a:bodyPr>
          <a:lstStyle/>
          <a:p>
            <a:r>
              <a:rPr kumimoji="1" lang="en-US" altLang="ja-JP" sz="1600" dirty="0"/>
              <a:t>2016</a:t>
            </a:r>
            <a:r>
              <a:rPr kumimoji="1" lang="ja-JP" altLang="en-US" sz="1600" dirty="0"/>
              <a:t>年</a:t>
            </a:r>
            <a:endParaRPr kumimoji="1" lang="en-US" altLang="ja-JP" sz="1600" dirty="0"/>
          </a:p>
          <a:p>
            <a:r>
              <a:rPr lang="ja-JP" altLang="en-US" sz="1600" dirty="0"/>
              <a:t>ラブライブ</a:t>
            </a:r>
            <a:r>
              <a:rPr lang="en-US" altLang="ja-JP" sz="1600" dirty="0"/>
              <a:t>×</a:t>
            </a:r>
            <a:r>
              <a:rPr lang="ja-JP" altLang="en-US" sz="1600" dirty="0"/>
              <a:t>ウオータリングキスミント</a:t>
            </a:r>
            <a:endParaRPr lang="en-US" altLang="ja-JP" sz="1600" dirty="0"/>
          </a:p>
          <a:p>
            <a:r>
              <a:rPr kumimoji="1" lang="en-US" altLang="ja-JP" sz="1600" dirty="0"/>
              <a:t>TRIGGER×</a:t>
            </a:r>
            <a:r>
              <a:rPr kumimoji="1" lang="ja-JP" altLang="en-US" sz="1600" dirty="0"/>
              <a:t>氷結</a:t>
            </a:r>
            <a:endParaRPr kumimoji="1" lang="en-US" altLang="ja-JP" sz="1600" dirty="0"/>
          </a:p>
          <a:p>
            <a:r>
              <a:rPr lang="ja-JP" altLang="en-US" sz="1600" dirty="0"/>
              <a:t>君の名は。</a:t>
            </a:r>
            <a:r>
              <a:rPr lang="en-US" altLang="ja-JP" sz="1600" dirty="0"/>
              <a:t>×</a:t>
            </a:r>
            <a:r>
              <a:rPr lang="ja-JP" altLang="en-US" sz="1600" dirty="0"/>
              <a:t>サントリー</a:t>
            </a:r>
            <a:endParaRPr kumimoji="1" lang="ja-JP" altLang="en-US" sz="1600" dirty="0"/>
          </a:p>
        </p:txBody>
      </p:sp>
      <p:sp>
        <p:nvSpPr>
          <p:cNvPr id="7" name="テキスト ボックス 6"/>
          <p:cNvSpPr txBox="1"/>
          <p:nvPr/>
        </p:nvSpPr>
        <p:spPr>
          <a:xfrm>
            <a:off x="586740" y="3825240"/>
            <a:ext cx="4152900" cy="1200329"/>
          </a:xfrm>
          <a:prstGeom prst="rect">
            <a:avLst/>
          </a:prstGeom>
          <a:noFill/>
        </p:spPr>
        <p:txBody>
          <a:bodyPr wrap="square" rtlCol="0">
            <a:spAutoFit/>
          </a:bodyPr>
          <a:lstStyle/>
          <a:p>
            <a:r>
              <a:rPr kumimoji="1" lang="en-US" altLang="ja-JP" dirty="0"/>
              <a:t>2017</a:t>
            </a:r>
            <a:r>
              <a:rPr kumimoji="1" lang="ja-JP" altLang="en-US" dirty="0"/>
              <a:t>年</a:t>
            </a:r>
            <a:endParaRPr kumimoji="1" lang="en-US" altLang="ja-JP" dirty="0"/>
          </a:p>
          <a:p>
            <a:r>
              <a:rPr lang="ja-JP" altLang="en-US" dirty="0"/>
              <a:t>銀魂</a:t>
            </a:r>
            <a:r>
              <a:rPr lang="en-US" altLang="ja-JP" dirty="0"/>
              <a:t>×</a:t>
            </a:r>
            <a:r>
              <a:rPr lang="ja-JP" altLang="en-US" dirty="0"/>
              <a:t>カップヌードル合味道</a:t>
            </a:r>
            <a:endParaRPr lang="en-US" altLang="ja-JP" dirty="0"/>
          </a:p>
          <a:p>
            <a:r>
              <a:rPr kumimoji="1" lang="ja-JP" altLang="en-US" dirty="0"/>
              <a:t>弱虫ペダル</a:t>
            </a:r>
            <a:r>
              <a:rPr kumimoji="1" lang="en-US" altLang="ja-JP" dirty="0"/>
              <a:t>×</a:t>
            </a:r>
            <a:r>
              <a:rPr kumimoji="1" lang="ja-JP" altLang="en-US" dirty="0"/>
              <a:t>スバル</a:t>
            </a:r>
            <a:endParaRPr kumimoji="1" lang="en-US" altLang="ja-JP" dirty="0"/>
          </a:p>
          <a:p>
            <a:r>
              <a:rPr lang="ja-JP" altLang="en-US" dirty="0"/>
              <a:t>ケモノフレンズ</a:t>
            </a:r>
            <a:r>
              <a:rPr lang="en-US" altLang="ja-JP" dirty="0"/>
              <a:t>×</a:t>
            </a:r>
            <a:r>
              <a:rPr lang="ja-JP" altLang="en-US" dirty="0"/>
              <a:t>どん兵衛</a:t>
            </a:r>
            <a:endParaRPr kumimoji="1" lang="en-US" altLang="ja-JP" dirty="0"/>
          </a:p>
        </p:txBody>
      </p:sp>
      <p:sp>
        <p:nvSpPr>
          <p:cNvPr id="8" name="テキスト ボックス 7"/>
          <p:cNvSpPr txBox="1"/>
          <p:nvPr/>
        </p:nvSpPr>
        <p:spPr>
          <a:xfrm>
            <a:off x="3952240" y="3535680"/>
            <a:ext cx="4334510" cy="1754326"/>
          </a:xfrm>
          <a:prstGeom prst="rect">
            <a:avLst/>
          </a:prstGeom>
          <a:noFill/>
        </p:spPr>
        <p:txBody>
          <a:bodyPr wrap="square" rtlCol="0">
            <a:spAutoFit/>
          </a:bodyPr>
          <a:lstStyle/>
          <a:p>
            <a:r>
              <a:rPr kumimoji="1" lang="en-US" altLang="ja-JP" dirty="0"/>
              <a:t>2018</a:t>
            </a:r>
            <a:r>
              <a:rPr kumimoji="1" lang="ja-JP" altLang="en-US" dirty="0"/>
              <a:t>年</a:t>
            </a:r>
            <a:endParaRPr kumimoji="1" lang="en-US" altLang="ja-JP" dirty="0"/>
          </a:p>
          <a:p>
            <a:r>
              <a:rPr lang="ja-JP" altLang="en-US" dirty="0"/>
              <a:t>ポプテピピック</a:t>
            </a:r>
            <a:r>
              <a:rPr lang="en-US" altLang="ja-JP" dirty="0"/>
              <a:t>×an</a:t>
            </a:r>
          </a:p>
          <a:p>
            <a:r>
              <a:rPr kumimoji="1" lang="ja-JP" altLang="en-US" dirty="0"/>
              <a:t>ひもて</a:t>
            </a:r>
            <a:r>
              <a:rPr kumimoji="1" lang="ja-JP" altLang="en-US" dirty="0" err="1"/>
              <a:t>ほうす</a:t>
            </a:r>
            <a:r>
              <a:rPr kumimoji="1" lang="en-US" altLang="ja-JP" dirty="0"/>
              <a:t>×</a:t>
            </a:r>
            <a:r>
              <a:rPr kumimoji="1" lang="ja-JP" altLang="en-US" dirty="0"/>
              <a:t>日清麺なし</a:t>
            </a:r>
            <a:r>
              <a:rPr lang="ja-JP" altLang="en-US" dirty="0"/>
              <a:t>どん兵衛</a:t>
            </a:r>
            <a:endParaRPr lang="en-US" altLang="ja-JP" dirty="0"/>
          </a:p>
          <a:p>
            <a:r>
              <a:rPr kumimoji="1" lang="ja-JP" altLang="en-US" dirty="0"/>
              <a:t>未来のミライ</a:t>
            </a:r>
            <a:r>
              <a:rPr kumimoji="1" lang="en-US" altLang="ja-JP" dirty="0"/>
              <a:t>×</a:t>
            </a:r>
            <a:r>
              <a:rPr kumimoji="1" lang="ja-JP" altLang="en-US" dirty="0"/>
              <a:t>グリーンダカラ</a:t>
            </a:r>
            <a:endParaRPr kumimoji="1" lang="en-US" altLang="ja-JP" dirty="0"/>
          </a:p>
          <a:p>
            <a:r>
              <a:rPr lang="ja-JP" altLang="en-US" dirty="0"/>
              <a:t>進撃の巨人</a:t>
            </a:r>
            <a:r>
              <a:rPr lang="en-US" altLang="ja-JP" dirty="0"/>
              <a:t>×</a:t>
            </a:r>
            <a:r>
              <a:rPr lang="ja-JP" altLang="en-US" dirty="0"/>
              <a:t>日清</a:t>
            </a:r>
            <a:endParaRPr lang="en-US" altLang="ja-JP" dirty="0"/>
          </a:p>
          <a:p>
            <a:r>
              <a:rPr kumimoji="1" lang="ja-JP" altLang="en-US" dirty="0"/>
              <a:t>ゲゲゲの</a:t>
            </a:r>
            <a:r>
              <a:rPr lang="ja-JP" altLang="en-US" dirty="0"/>
              <a:t>鬼太郎</a:t>
            </a:r>
            <a:r>
              <a:rPr lang="en-US" altLang="ja-JP" dirty="0"/>
              <a:t>×BINGO5</a:t>
            </a:r>
            <a:endParaRPr kumimoji="1" lang="en-US" altLang="ja-JP" dirty="0"/>
          </a:p>
        </p:txBody>
      </p:sp>
      <p:sp>
        <p:nvSpPr>
          <p:cNvPr id="9" name="テキスト ボックス 8"/>
          <p:cNvSpPr txBox="1"/>
          <p:nvPr/>
        </p:nvSpPr>
        <p:spPr>
          <a:xfrm>
            <a:off x="8223250" y="3379987"/>
            <a:ext cx="3429000" cy="2585323"/>
          </a:xfrm>
          <a:prstGeom prst="rect">
            <a:avLst/>
          </a:prstGeom>
          <a:noFill/>
        </p:spPr>
        <p:txBody>
          <a:bodyPr wrap="square" rtlCol="0">
            <a:spAutoFit/>
          </a:bodyPr>
          <a:lstStyle/>
          <a:p>
            <a:r>
              <a:rPr kumimoji="1" lang="en-US" altLang="ja-JP" dirty="0"/>
              <a:t>2019</a:t>
            </a:r>
            <a:r>
              <a:rPr kumimoji="1" lang="ja-JP" altLang="en-US" dirty="0"/>
              <a:t>年</a:t>
            </a:r>
            <a:endParaRPr kumimoji="1" lang="en-US" altLang="ja-JP" dirty="0"/>
          </a:p>
          <a:p>
            <a:r>
              <a:rPr lang="ja-JP" altLang="en-US" dirty="0"/>
              <a:t>モンスト</a:t>
            </a:r>
            <a:r>
              <a:rPr lang="en-US" altLang="ja-JP" dirty="0"/>
              <a:t>×</a:t>
            </a:r>
            <a:r>
              <a:rPr lang="ja-JP" altLang="en-US" dirty="0"/>
              <a:t>銀魂</a:t>
            </a:r>
            <a:endParaRPr lang="en-US" altLang="ja-JP" dirty="0"/>
          </a:p>
          <a:p>
            <a:r>
              <a:rPr kumimoji="1" lang="ja-JP" altLang="en-US" dirty="0"/>
              <a:t>天気の子</a:t>
            </a:r>
            <a:r>
              <a:rPr kumimoji="1" lang="en-US" altLang="ja-JP" dirty="0"/>
              <a:t>×</a:t>
            </a:r>
            <a:r>
              <a:rPr lang="ja-JP" altLang="en-US" dirty="0"/>
              <a:t>ソフトバンク</a:t>
            </a:r>
            <a:endParaRPr lang="en-US" altLang="ja-JP" dirty="0"/>
          </a:p>
          <a:p>
            <a:r>
              <a:rPr kumimoji="1" lang="ja-JP" altLang="en-US" dirty="0"/>
              <a:t>キズナアイ</a:t>
            </a:r>
            <a:r>
              <a:rPr kumimoji="1" lang="en-US" altLang="ja-JP" dirty="0"/>
              <a:t>×</a:t>
            </a:r>
            <a:r>
              <a:rPr kumimoji="1" lang="ja-JP" altLang="en-US" dirty="0"/>
              <a:t>チーズおかき</a:t>
            </a:r>
            <a:endParaRPr kumimoji="1" lang="en-US" altLang="ja-JP" dirty="0"/>
          </a:p>
          <a:p>
            <a:r>
              <a:rPr lang="ja-JP" altLang="en-US" dirty="0"/>
              <a:t>キズナアイ</a:t>
            </a:r>
            <a:r>
              <a:rPr lang="en-US" altLang="ja-JP" dirty="0"/>
              <a:t>×</a:t>
            </a:r>
            <a:r>
              <a:rPr lang="ja-JP" altLang="en-US" dirty="0"/>
              <a:t>カップヌードル</a:t>
            </a:r>
            <a:endParaRPr lang="en-US" altLang="ja-JP" dirty="0"/>
          </a:p>
          <a:p>
            <a:r>
              <a:rPr kumimoji="1" lang="en-US" altLang="ja-JP" dirty="0"/>
              <a:t>ONE</a:t>
            </a:r>
            <a:r>
              <a:rPr kumimoji="1" lang="ja-JP" altLang="en-US" dirty="0"/>
              <a:t> </a:t>
            </a:r>
            <a:r>
              <a:rPr kumimoji="1" lang="en-US" altLang="ja-JP" dirty="0"/>
              <a:t>PIECE×</a:t>
            </a:r>
            <a:r>
              <a:rPr kumimoji="1" lang="ja-JP" altLang="en-US" dirty="0"/>
              <a:t>日清</a:t>
            </a:r>
            <a:endParaRPr kumimoji="1" lang="en-US" altLang="ja-JP" dirty="0"/>
          </a:p>
          <a:p>
            <a:r>
              <a:rPr lang="ja-JP" altLang="en-US" dirty="0"/>
              <a:t>働く細胞</a:t>
            </a:r>
            <a:r>
              <a:rPr lang="en-US" altLang="ja-JP" dirty="0"/>
              <a:t>×</a:t>
            </a:r>
            <a:r>
              <a:rPr lang="ja-JP" altLang="en-US" dirty="0"/>
              <a:t>ポカリスエット</a:t>
            </a:r>
            <a:endParaRPr lang="en-US" altLang="ja-JP" dirty="0"/>
          </a:p>
          <a:p>
            <a:r>
              <a:rPr lang="ja-JP" altLang="en-US" dirty="0" err="1"/>
              <a:t>おそ</a:t>
            </a:r>
            <a:r>
              <a:rPr lang="ja-JP" altLang="en-US" dirty="0"/>
              <a:t>松さん</a:t>
            </a:r>
            <a:r>
              <a:rPr lang="en-US" altLang="ja-JP" dirty="0"/>
              <a:t>×</a:t>
            </a:r>
            <a:r>
              <a:rPr lang="ja-JP" altLang="en-US" dirty="0"/>
              <a:t>ハートアップ</a:t>
            </a:r>
            <a:endParaRPr lang="en-US" altLang="ja-JP" dirty="0"/>
          </a:p>
          <a:p>
            <a:endParaRPr kumimoji="1" lang="en-US" altLang="ja-JP" dirty="0"/>
          </a:p>
        </p:txBody>
      </p:sp>
    </p:spTree>
    <p:extLst>
      <p:ext uri="{BB962C8B-B14F-4D97-AF65-F5344CB8AC3E}">
        <p14:creationId xmlns:p14="http://schemas.microsoft.com/office/powerpoint/2010/main" val="17122832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612AB228-AD91-40B2-B8B2-A91F5B2A427E}"/>
              </a:ext>
            </a:extLst>
          </p:cNvPr>
          <p:cNvPicPr>
            <a:picLocks noChangeAspect="1"/>
          </p:cNvPicPr>
          <p:nvPr/>
        </p:nvPicPr>
        <p:blipFill>
          <a:blip r:embed="rId2"/>
          <a:stretch>
            <a:fillRect/>
          </a:stretch>
        </p:blipFill>
        <p:spPr>
          <a:xfrm>
            <a:off x="524339" y="3538978"/>
            <a:ext cx="5305425" cy="2790825"/>
          </a:xfrm>
          <a:prstGeom prst="rect">
            <a:avLst/>
          </a:prstGeom>
        </p:spPr>
      </p:pic>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40</a:t>
            </a:fld>
            <a:endParaRPr lang="ja-JP" altLang="en-US" dirty="0"/>
          </a:p>
        </p:txBody>
      </p:sp>
      <p:sp>
        <p:nvSpPr>
          <p:cNvPr id="3" name="タイトル 1"/>
          <p:cNvSpPr txBox="1">
            <a:spLocks/>
          </p:cNvSpPr>
          <p:nvPr/>
        </p:nvSpPr>
        <p:spPr>
          <a:xfrm>
            <a:off x="0" y="6214"/>
            <a:ext cx="10515600"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a:t>仮説導出（購買）</a:t>
            </a:r>
            <a:endParaRPr lang="ja-JP" altLang="en-US" dirty="0"/>
          </a:p>
        </p:txBody>
      </p:sp>
      <p:sp>
        <p:nvSpPr>
          <p:cNvPr id="4" name="スライド番号プレースホルダー 2"/>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40</a:t>
            </a:fld>
            <a:endParaRPr lang="ja-JP" altLang="en-US"/>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555" y="2945898"/>
            <a:ext cx="3251186" cy="3251186"/>
          </a:xfrm>
          <a:prstGeom prst="rect">
            <a:avLst/>
          </a:prstGeom>
        </p:spPr>
      </p:pic>
      <p:sp>
        <p:nvSpPr>
          <p:cNvPr id="6" name="正方形/長方形 5"/>
          <p:cNvSpPr/>
          <p:nvPr/>
        </p:nvSpPr>
        <p:spPr>
          <a:xfrm>
            <a:off x="6559778" y="4841720"/>
            <a:ext cx="3820160" cy="400110"/>
          </a:xfrm>
          <a:prstGeom prst="rect">
            <a:avLst/>
          </a:prstGeom>
        </p:spPr>
        <p:txBody>
          <a:bodyPr wrap="square">
            <a:spAutoFit/>
          </a:bodyPr>
          <a:lstStyle/>
          <a:p>
            <a:r>
              <a:rPr lang="ja-JP" altLang="en-US" sz="2000" b="1" dirty="0"/>
              <a:t>“もっとアニメを知ってほしい”</a:t>
            </a:r>
            <a:endParaRPr lang="en-US" altLang="ja-JP" sz="2000" b="1" dirty="0"/>
          </a:p>
        </p:txBody>
      </p:sp>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19105">
            <a:off x="3858689" y="3186952"/>
            <a:ext cx="3309537" cy="3309537"/>
          </a:xfrm>
          <a:prstGeom prst="rect">
            <a:avLst/>
          </a:prstGeom>
        </p:spPr>
      </p:pic>
      <p:sp>
        <p:nvSpPr>
          <p:cNvPr id="8" name="円形吹き出し 7"/>
          <p:cNvSpPr/>
          <p:nvPr/>
        </p:nvSpPr>
        <p:spPr>
          <a:xfrm>
            <a:off x="6326098" y="4277683"/>
            <a:ext cx="4053840" cy="1554480"/>
          </a:xfrm>
          <a:prstGeom prst="wedgeEllipseCallout">
            <a:avLst>
              <a:gd name="adj1" fmla="val -57925"/>
              <a:gd name="adj2" fmla="val 27859"/>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033835" y="1680150"/>
            <a:ext cx="10202835" cy="584775"/>
          </a:xfrm>
          <a:prstGeom prst="rect">
            <a:avLst/>
          </a:prstGeom>
          <a:noFill/>
        </p:spPr>
        <p:txBody>
          <a:bodyPr wrap="square" rtlCol="0">
            <a:spAutoFit/>
          </a:bodyPr>
          <a:lstStyle/>
          <a:p>
            <a:r>
              <a:rPr kumimoji="1" lang="ja-JP" altLang="en-US" sz="3200" dirty="0"/>
              <a:t>自分の好きなアニメに購買することで貢献したい</a:t>
            </a:r>
          </a:p>
        </p:txBody>
      </p:sp>
      <p:sp>
        <p:nvSpPr>
          <p:cNvPr id="11" name="テキスト ボックス 10"/>
          <p:cNvSpPr txBox="1"/>
          <p:nvPr/>
        </p:nvSpPr>
        <p:spPr>
          <a:xfrm>
            <a:off x="6922654" y="2953761"/>
            <a:ext cx="4431146" cy="707886"/>
          </a:xfrm>
          <a:prstGeom prst="rect">
            <a:avLst/>
          </a:prstGeom>
          <a:noFill/>
        </p:spPr>
        <p:txBody>
          <a:bodyPr wrap="square" rtlCol="0">
            <a:spAutoFit/>
          </a:bodyPr>
          <a:lstStyle/>
          <a:p>
            <a:r>
              <a:rPr kumimoji="1" lang="ja-JP" altLang="en-US" sz="4000" b="1" u="sng" dirty="0"/>
              <a:t>購買動機が高まる</a:t>
            </a:r>
          </a:p>
        </p:txBody>
      </p:sp>
    </p:spTree>
    <p:extLst>
      <p:ext uri="{BB962C8B-B14F-4D97-AF65-F5344CB8AC3E}">
        <p14:creationId xmlns:p14="http://schemas.microsoft.com/office/powerpoint/2010/main" val="6391509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楕円 15"/>
          <p:cNvSpPr/>
          <p:nvPr/>
        </p:nvSpPr>
        <p:spPr>
          <a:xfrm>
            <a:off x="4876800" y="3254835"/>
            <a:ext cx="6446982" cy="2687782"/>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0" y="0"/>
            <a:ext cx="10515600" cy="1325563"/>
          </a:xfrm>
        </p:spPr>
        <p:txBody>
          <a:bodyPr/>
          <a:lstStyle/>
          <a:p>
            <a:r>
              <a:rPr kumimoji="1" lang="ja-JP" altLang="en-US" dirty="0"/>
              <a:t>仮説導出（エンゲージメント）</a:t>
            </a:r>
          </a:p>
        </p:txBody>
      </p:sp>
      <p:sp>
        <p:nvSpPr>
          <p:cNvPr id="4" name="正方形/長方形 3"/>
          <p:cNvSpPr/>
          <p:nvPr/>
        </p:nvSpPr>
        <p:spPr>
          <a:xfrm>
            <a:off x="5424548" y="4132796"/>
            <a:ext cx="5899233" cy="954107"/>
          </a:xfrm>
          <a:prstGeom prst="rect">
            <a:avLst/>
          </a:prstGeom>
        </p:spPr>
        <p:txBody>
          <a:bodyPr wrap="square">
            <a:spAutoFit/>
          </a:bodyPr>
          <a:lstStyle/>
          <a:p>
            <a:r>
              <a:rPr lang="ja-JP" altLang="en-US" sz="2800" dirty="0"/>
              <a:t>誰でも見れる</a:t>
            </a:r>
            <a:r>
              <a:rPr lang="en-US" altLang="ja-JP" sz="2800" dirty="0"/>
              <a:t>CM</a:t>
            </a:r>
            <a:r>
              <a:rPr lang="ja-JP" altLang="en-US" sz="2800" dirty="0"/>
              <a:t>だからこそ</a:t>
            </a:r>
            <a:r>
              <a:rPr lang="en-US" altLang="ja-JP" sz="2800" dirty="0"/>
              <a:t>SNS</a:t>
            </a:r>
            <a:r>
              <a:rPr lang="ja-JP" altLang="en-US" sz="2800" dirty="0"/>
              <a:t>で発信し、多くの人に伝えたい</a:t>
            </a:r>
            <a:endParaRPr lang="en-US" altLang="ja-JP" sz="2800" dirty="0"/>
          </a:p>
        </p:txBody>
      </p:sp>
      <p:sp>
        <p:nvSpPr>
          <p:cNvPr id="13" name="スライド番号プレースホルダー 14"/>
          <p:cNvSpPr txBox="1">
            <a:spLocks/>
          </p:cNvSpPr>
          <p:nvPr/>
        </p:nvSpPr>
        <p:spPr>
          <a:xfrm>
            <a:off x="8763000" y="65087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41</a:t>
            </a:fld>
            <a:endParaRPr lang="ja-JP" altLang="en-US"/>
          </a:p>
        </p:txBody>
      </p:sp>
      <p:sp>
        <p:nvSpPr>
          <p:cNvPr id="14" name="テキスト ボックス 13"/>
          <p:cNvSpPr txBox="1"/>
          <p:nvPr/>
        </p:nvSpPr>
        <p:spPr>
          <a:xfrm>
            <a:off x="791032" y="1653908"/>
            <a:ext cx="9822653" cy="1384995"/>
          </a:xfrm>
          <a:prstGeom prst="rect">
            <a:avLst/>
          </a:prstGeom>
          <a:noFill/>
        </p:spPr>
        <p:txBody>
          <a:bodyPr wrap="square" rtlCol="0">
            <a:spAutoFit/>
          </a:bodyPr>
          <a:lstStyle/>
          <a:p>
            <a:r>
              <a:rPr kumimoji="1" lang="ja-JP" altLang="en-US" sz="2800" dirty="0"/>
              <a:t>コアなファンは</a:t>
            </a:r>
            <a:r>
              <a:rPr kumimoji="1" lang="en-US" altLang="ja-JP" sz="2800" dirty="0"/>
              <a:t>CM</a:t>
            </a:r>
            <a:r>
              <a:rPr kumimoji="1" lang="ja-JP" altLang="en-US" sz="2800" dirty="0"/>
              <a:t>をみて隠れキャラクターや名言を発見し</a:t>
            </a:r>
            <a:r>
              <a:rPr kumimoji="1" lang="en-US" altLang="ja-JP" sz="2800" dirty="0"/>
              <a:t>SNS</a:t>
            </a:r>
            <a:r>
              <a:rPr kumimoji="1" lang="ja-JP" altLang="en-US" sz="2800" dirty="0"/>
              <a:t>で発信する</a:t>
            </a:r>
            <a:endParaRPr kumimoji="1" lang="en-US" altLang="ja-JP" sz="2800" dirty="0"/>
          </a:p>
          <a:p>
            <a:r>
              <a:rPr lang="ja-JP" altLang="en-US" sz="2800" dirty="0"/>
              <a:t>→みんなに知ってもらいたい・</a:t>
            </a:r>
            <a:r>
              <a:rPr lang="ja-JP" altLang="en-US" sz="2800" b="1" dirty="0">
                <a:solidFill>
                  <a:srgbClr val="FF0000"/>
                </a:solidFill>
              </a:rPr>
              <a:t>優越感</a:t>
            </a:r>
            <a:endParaRPr kumimoji="1" lang="ja-JP" altLang="en-US" sz="2800" b="1" dirty="0">
              <a:solidFill>
                <a:srgbClr val="FF0000"/>
              </a:solidFill>
            </a:endParaRPr>
          </a:p>
        </p:txBody>
      </p:sp>
      <p:pic>
        <p:nvPicPr>
          <p:cNvPr id="3" name="図 2">
            <a:extLst>
              <a:ext uri="{FF2B5EF4-FFF2-40B4-BE49-F238E27FC236}">
                <a16:creationId xmlns:a16="http://schemas.microsoft.com/office/drawing/2014/main" id="{F89A9347-B283-46CA-AE26-6757B1CC6804}"/>
              </a:ext>
            </a:extLst>
          </p:cNvPr>
          <p:cNvPicPr>
            <a:picLocks noChangeAspect="1"/>
          </p:cNvPicPr>
          <p:nvPr/>
        </p:nvPicPr>
        <p:blipFill>
          <a:blip r:embed="rId2"/>
          <a:stretch>
            <a:fillRect/>
          </a:stretch>
        </p:blipFill>
        <p:spPr>
          <a:xfrm>
            <a:off x="1145476" y="3394251"/>
            <a:ext cx="3152775" cy="2971800"/>
          </a:xfrm>
          <a:prstGeom prst="rect">
            <a:avLst/>
          </a:prstGeom>
        </p:spPr>
      </p:pic>
    </p:spTree>
    <p:extLst>
      <p:ext uri="{BB962C8B-B14F-4D97-AF65-F5344CB8AC3E}">
        <p14:creationId xmlns:p14="http://schemas.microsoft.com/office/powerpoint/2010/main" val="24378503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0" y="0"/>
            <a:ext cx="10515600" cy="1325563"/>
          </a:xfrm>
        </p:spPr>
        <p:txBody>
          <a:bodyPr/>
          <a:lstStyle/>
          <a:p>
            <a:r>
              <a:rPr kumimoji="1" lang="ja-JP" altLang="en-US" dirty="0"/>
              <a:t>仮説導出</a:t>
            </a:r>
          </a:p>
        </p:txBody>
      </p:sp>
      <p:sp>
        <p:nvSpPr>
          <p:cNvPr id="17" name="楕円 16"/>
          <p:cNvSpPr/>
          <p:nvPr/>
        </p:nvSpPr>
        <p:spPr>
          <a:xfrm>
            <a:off x="554183" y="2800422"/>
            <a:ext cx="4276436" cy="356769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984515" y="2488639"/>
            <a:ext cx="1415772" cy="830997"/>
          </a:xfrm>
          <a:prstGeom prst="rect">
            <a:avLst/>
          </a:prstGeom>
          <a:solidFill>
            <a:schemeClr val="bg1"/>
          </a:solidFill>
        </p:spPr>
        <p:txBody>
          <a:bodyPr wrap="none" lIns="91440" tIns="45720" rIns="91440" bIns="45720">
            <a:spAutoFit/>
          </a:bodyPr>
          <a:lstStyle/>
          <a:p>
            <a:pPr algn="ctr"/>
            <a:r>
              <a:rPr lang="ja-JP" altLang="en-US" sz="4800" dirty="0">
                <a:ln w="0"/>
                <a:effectLst>
                  <a:outerShdw blurRad="38100" dist="19050" dir="2700000" algn="tl" rotWithShape="0">
                    <a:schemeClr val="dk1">
                      <a:alpha val="40000"/>
                    </a:schemeClr>
                  </a:outerShdw>
                </a:effectLst>
              </a:rPr>
              <a:t>心理</a:t>
            </a:r>
            <a:endParaRPr lang="ja-JP" altLang="en-US" sz="4800" b="0" cap="none" spc="0" dirty="0">
              <a:ln w="0"/>
              <a:solidFill>
                <a:schemeClr val="tx1"/>
              </a:solidFill>
              <a:effectLst>
                <a:outerShdw blurRad="38100" dist="19050" dir="2700000" algn="tl" rotWithShape="0">
                  <a:schemeClr val="dk1">
                    <a:alpha val="40000"/>
                  </a:schemeClr>
                </a:outerShdw>
              </a:effectLst>
            </a:endParaRPr>
          </a:p>
        </p:txBody>
      </p:sp>
      <p:sp>
        <p:nvSpPr>
          <p:cNvPr id="19" name="正方形/長方形 18"/>
          <p:cNvSpPr/>
          <p:nvPr/>
        </p:nvSpPr>
        <p:spPr>
          <a:xfrm>
            <a:off x="1471554" y="3470122"/>
            <a:ext cx="2441694" cy="2246769"/>
          </a:xfrm>
          <a:prstGeom prst="rect">
            <a:avLst/>
          </a:prstGeom>
          <a:noFill/>
        </p:spPr>
        <p:txBody>
          <a:bodyPr wrap="none" lIns="91440" tIns="45720" rIns="91440" bIns="45720">
            <a:spAutoFit/>
          </a:bodyPr>
          <a:lstStyle/>
          <a:p>
            <a:pPr algn="ctr"/>
            <a:r>
              <a:rPr lang="ja-JP" altLang="en-US" sz="4400" b="0" cap="none" spc="0" dirty="0">
                <a:ln w="0"/>
                <a:solidFill>
                  <a:schemeClr val="tx1"/>
                </a:solidFill>
                <a:effectLst>
                  <a:outerShdw blurRad="38100" dist="19050" dir="2700000" algn="tl" rotWithShape="0">
                    <a:schemeClr val="dk1">
                      <a:alpha val="40000"/>
                    </a:schemeClr>
                  </a:outerShdw>
                </a:effectLst>
              </a:rPr>
              <a:t>印象付け</a:t>
            </a:r>
            <a:endParaRPr lang="en-US" altLang="ja-JP" sz="4400" b="0" cap="none" spc="0" dirty="0">
              <a:ln w="0"/>
              <a:solidFill>
                <a:schemeClr val="tx1"/>
              </a:solidFill>
              <a:effectLst>
                <a:outerShdw blurRad="38100" dist="19050" dir="2700000" algn="tl" rotWithShape="0">
                  <a:schemeClr val="dk1">
                    <a:alpha val="40000"/>
                  </a:schemeClr>
                </a:outerShdw>
              </a:effectLst>
            </a:endParaRPr>
          </a:p>
          <a:p>
            <a:pPr algn="ctr"/>
            <a:r>
              <a:rPr lang="ja-JP" altLang="en-US" sz="4400" dirty="0">
                <a:ln w="0"/>
                <a:effectLst>
                  <a:outerShdw blurRad="38100" dist="19050" dir="2700000" algn="tl" rotWithShape="0">
                    <a:schemeClr val="dk1">
                      <a:alpha val="40000"/>
                    </a:schemeClr>
                  </a:outerShdw>
                </a:effectLst>
              </a:rPr>
              <a:t>認</a:t>
            </a:r>
            <a:r>
              <a:rPr lang="ja-JP" altLang="en-US" sz="4800" dirty="0">
                <a:ln w="0"/>
                <a:effectLst>
                  <a:outerShdw blurRad="38100" dist="19050" dir="2700000" algn="tl" rotWithShape="0">
                    <a:schemeClr val="dk1">
                      <a:alpha val="40000"/>
                    </a:schemeClr>
                  </a:outerShdw>
                </a:effectLst>
              </a:rPr>
              <a:t>知</a:t>
            </a:r>
            <a:endParaRPr lang="en-US" altLang="ja-JP" sz="4800" dirty="0">
              <a:ln w="0"/>
              <a:effectLst>
                <a:outerShdw blurRad="38100" dist="19050" dir="2700000" algn="tl" rotWithShape="0">
                  <a:schemeClr val="dk1">
                    <a:alpha val="40000"/>
                  </a:schemeClr>
                </a:outerShdw>
              </a:effectLst>
            </a:endParaRPr>
          </a:p>
          <a:p>
            <a:pPr algn="ctr"/>
            <a:r>
              <a:rPr lang="ja-JP" altLang="en-US" sz="4800" b="0" cap="none" spc="0" dirty="0">
                <a:ln w="0"/>
                <a:solidFill>
                  <a:schemeClr val="tx1"/>
                </a:solidFill>
                <a:effectLst>
                  <a:outerShdw blurRad="38100" dist="19050" dir="2700000" algn="tl" rotWithShape="0">
                    <a:schemeClr val="dk1">
                      <a:alpha val="40000"/>
                    </a:schemeClr>
                  </a:outerShdw>
                </a:effectLst>
              </a:rPr>
              <a:t>好感度</a:t>
            </a:r>
          </a:p>
        </p:txBody>
      </p:sp>
      <p:sp>
        <p:nvSpPr>
          <p:cNvPr id="21" name="楕円 20"/>
          <p:cNvSpPr/>
          <p:nvPr/>
        </p:nvSpPr>
        <p:spPr>
          <a:xfrm>
            <a:off x="6342775" y="2041236"/>
            <a:ext cx="5655261" cy="455352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8260886" y="1693639"/>
            <a:ext cx="1569660" cy="923330"/>
          </a:xfrm>
          <a:prstGeom prst="rect">
            <a:avLst/>
          </a:prstGeom>
          <a:solidFill>
            <a:schemeClr val="bg1"/>
          </a:solidFill>
        </p:spPr>
        <p:txBody>
          <a:bodyPr wrap="none" lIns="91440" tIns="45720" rIns="91440" bIns="45720">
            <a:spAutoFit/>
          </a:bodyPr>
          <a:lstStyle/>
          <a:p>
            <a:pPr algn="ctr"/>
            <a:r>
              <a:rPr lang="ja-JP" altLang="en-US" sz="5400" b="0" cap="none" spc="0" dirty="0">
                <a:ln w="0"/>
                <a:solidFill>
                  <a:schemeClr val="tx1"/>
                </a:solidFill>
                <a:effectLst>
                  <a:outerShdw blurRad="38100" dist="19050" dir="2700000" algn="tl" rotWithShape="0">
                    <a:schemeClr val="dk1">
                      <a:alpha val="40000"/>
                    </a:schemeClr>
                  </a:outerShdw>
                </a:effectLst>
              </a:rPr>
              <a:t>行動</a:t>
            </a:r>
          </a:p>
        </p:txBody>
      </p:sp>
      <p:sp>
        <p:nvSpPr>
          <p:cNvPr id="22" name="正方形/長方形 21"/>
          <p:cNvSpPr/>
          <p:nvPr/>
        </p:nvSpPr>
        <p:spPr>
          <a:xfrm>
            <a:off x="6342775" y="3406313"/>
            <a:ext cx="5724645" cy="1754326"/>
          </a:xfrm>
          <a:prstGeom prst="rect">
            <a:avLst/>
          </a:prstGeom>
          <a:noFill/>
        </p:spPr>
        <p:txBody>
          <a:bodyPr wrap="none" lIns="91440" tIns="45720" rIns="91440" bIns="45720">
            <a:spAutoFit/>
          </a:bodyPr>
          <a:lstStyle/>
          <a:p>
            <a:pPr algn="ctr"/>
            <a:r>
              <a:rPr lang="ja-JP" altLang="en-US" sz="5400" dirty="0">
                <a:ln w="0"/>
                <a:effectLst>
                  <a:outerShdw blurRad="38100" dist="19050" dir="2700000" algn="tl" rotWithShape="0">
                    <a:schemeClr val="dk1">
                      <a:alpha val="40000"/>
                    </a:schemeClr>
                  </a:outerShdw>
                </a:effectLst>
              </a:rPr>
              <a:t>購買の即効性</a:t>
            </a:r>
            <a:endParaRPr lang="en-US" altLang="ja-JP" sz="5400" dirty="0">
              <a:ln w="0"/>
              <a:effectLst>
                <a:outerShdw blurRad="38100" dist="19050" dir="2700000" algn="tl" rotWithShape="0">
                  <a:schemeClr val="dk1">
                    <a:alpha val="40000"/>
                  </a:schemeClr>
                </a:outerShdw>
              </a:effectLst>
            </a:endParaRPr>
          </a:p>
          <a:p>
            <a:pPr algn="ctr"/>
            <a:r>
              <a:rPr lang="ja-JP" altLang="en-US" sz="5400" b="0" cap="none" spc="0" dirty="0">
                <a:ln w="0"/>
                <a:solidFill>
                  <a:schemeClr val="tx1"/>
                </a:solidFill>
                <a:effectLst>
                  <a:outerShdw blurRad="38100" dist="19050" dir="2700000" algn="tl" rotWithShape="0">
                    <a:schemeClr val="dk1">
                      <a:alpha val="40000"/>
                    </a:schemeClr>
                  </a:outerShdw>
                </a:effectLst>
              </a:rPr>
              <a:t>エンゲージメント</a:t>
            </a:r>
          </a:p>
        </p:txBody>
      </p:sp>
      <p:sp>
        <p:nvSpPr>
          <p:cNvPr id="26" name="正方形/長方形 25"/>
          <p:cNvSpPr/>
          <p:nvPr/>
        </p:nvSpPr>
        <p:spPr>
          <a:xfrm>
            <a:off x="2217928" y="370393"/>
            <a:ext cx="3714478" cy="584775"/>
          </a:xfrm>
          <a:prstGeom prst="rect">
            <a:avLst/>
          </a:prstGeom>
        </p:spPr>
        <p:txBody>
          <a:bodyPr wrap="none">
            <a:spAutoFit/>
          </a:bodyPr>
          <a:lstStyle/>
          <a:p>
            <a:r>
              <a:rPr lang="en-US" altLang="ja-JP" sz="3200" dirty="0"/>
              <a:t>【</a:t>
            </a:r>
            <a:r>
              <a:rPr lang="ja-JP" altLang="en-US" sz="3200" dirty="0"/>
              <a:t>マニアック</a:t>
            </a:r>
            <a:r>
              <a:rPr lang="en-US" altLang="ja-JP" sz="3200" dirty="0"/>
              <a:t>CM】</a:t>
            </a:r>
            <a:endParaRPr lang="ja-JP" altLang="en-US" sz="3200" dirty="0"/>
          </a:p>
        </p:txBody>
      </p:sp>
      <p:sp>
        <p:nvSpPr>
          <p:cNvPr id="27" name="加算 26"/>
          <p:cNvSpPr/>
          <p:nvPr/>
        </p:nvSpPr>
        <p:spPr>
          <a:xfrm>
            <a:off x="5120223" y="3873443"/>
            <a:ext cx="932947" cy="889112"/>
          </a:xfrm>
          <a:prstGeom prst="mathPlus">
            <a:avLst>
              <a:gd name="adj1" fmla="val 2208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p:txBody>
          <a:bodyPr/>
          <a:lstStyle/>
          <a:p>
            <a:fld id="{48FC8B6F-7A3F-41C2-816E-EF1E0306B659}" type="slidenum">
              <a:rPr kumimoji="1" lang="ja-JP" altLang="en-US" smtClean="0"/>
              <a:t>42</a:t>
            </a:fld>
            <a:endParaRPr kumimoji="1" lang="ja-JP" altLang="en-US"/>
          </a:p>
        </p:txBody>
      </p:sp>
    </p:spTree>
    <p:extLst>
      <p:ext uri="{BB962C8B-B14F-4D97-AF65-F5344CB8AC3E}">
        <p14:creationId xmlns:p14="http://schemas.microsoft.com/office/powerpoint/2010/main" val="16545758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70053" y="2942070"/>
            <a:ext cx="1646383" cy="1325563"/>
          </a:xfrm>
        </p:spPr>
        <p:txBody>
          <a:bodyPr/>
          <a:lstStyle/>
          <a:p>
            <a:r>
              <a:rPr kumimoji="1" lang="ja-JP" altLang="en-US" dirty="0"/>
              <a:t>仮説</a:t>
            </a:r>
          </a:p>
        </p:txBody>
      </p:sp>
      <p:sp>
        <p:nvSpPr>
          <p:cNvPr id="3" name="正方形/長方形 2"/>
          <p:cNvSpPr/>
          <p:nvPr/>
        </p:nvSpPr>
        <p:spPr>
          <a:xfrm>
            <a:off x="3748807" y="2431833"/>
            <a:ext cx="4488873" cy="2346036"/>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48FC8B6F-7A3F-41C2-816E-EF1E0306B659}" type="slidenum">
              <a:rPr kumimoji="1" lang="ja-JP" altLang="en-US" smtClean="0"/>
              <a:t>43</a:t>
            </a:fld>
            <a:endParaRPr kumimoji="1" lang="ja-JP" altLang="en-US"/>
          </a:p>
        </p:txBody>
      </p:sp>
    </p:spTree>
    <p:extLst>
      <p:ext uri="{BB962C8B-B14F-4D97-AF65-F5344CB8AC3E}">
        <p14:creationId xmlns:p14="http://schemas.microsoft.com/office/powerpoint/2010/main" val="12207542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1371599" y="1465938"/>
            <a:ext cx="9439563" cy="19900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7" name="角丸四角形 6"/>
          <p:cNvSpPr/>
          <p:nvPr/>
        </p:nvSpPr>
        <p:spPr>
          <a:xfrm>
            <a:off x="1371599" y="3854762"/>
            <a:ext cx="9439563" cy="199003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a:xfrm>
            <a:off x="0" y="0"/>
            <a:ext cx="10515600" cy="1325563"/>
          </a:xfrm>
        </p:spPr>
        <p:txBody>
          <a:bodyPr/>
          <a:lstStyle/>
          <a:p>
            <a:r>
              <a:rPr kumimoji="1" lang="ja-JP" altLang="en-US" dirty="0"/>
              <a:t>仮説</a:t>
            </a:r>
          </a:p>
        </p:txBody>
      </p:sp>
      <p:sp>
        <p:nvSpPr>
          <p:cNvPr id="4" name="正方形/長方形 3"/>
          <p:cNvSpPr/>
          <p:nvPr/>
        </p:nvSpPr>
        <p:spPr>
          <a:xfrm>
            <a:off x="1657924" y="4700178"/>
            <a:ext cx="9033164" cy="954107"/>
          </a:xfrm>
          <a:prstGeom prst="rect">
            <a:avLst/>
          </a:prstGeom>
        </p:spPr>
        <p:txBody>
          <a:bodyPr wrap="square">
            <a:spAutoFit/>
          </a:bodyPr>
          <a:lstStyle/>
          <a:p>
            <a:r>
              <a:rPr lang="ja-JP" altLang="en-US" sz="2800" dirty="0"/>
              <a:t>マニアック</a:t>
            </a:r>
            <a:r>
              <a:rPr lang="en-US" altLang="ja-JP" sz="2800" dirty="0"/>
              <a:t>CM</a:t>
            </a:r>
            <a:r>
              <a:rPr lang="ja-JP" altLang="en-US" sz="2800" dirty="0"/>
              <a:t>を見たキャラクターのファンは、ファン度が高いほど積極的なエンゲージメントを行う。</a:t>
            </a:r>
          </a:p>
        </p:txBody>
      </p:sp>
      <p:sp>
        <p:nvSpPr>
          <p:cNvPr id="10" name="正方形/長方形 9"/>
          <p:cNvSpPr/>
          <p:nvPr/>
        </p:nvSpPr>
        <p:spPr>
          <a:xfrm>
            <a:off x="1657923" y="1550152"/>
            <a:ext cx="1415772" cy="461665"/>
          </a:xfrm>
          <a:prstGeom prst="rect">
            <a:avLst/>
          </a:prstGeom>
        </p:spPr>
        <p:txBody>
          <a:bodyPr wrap="none">
            <a:spAutoFit/>
          </a:bodyPr>
          <a:lstStyle/>
          <a:p>
            <a:r>
              <a:rPr lang="en-US" altLang="ja-JP" sz="2400" dirty="0"/>
              <a:t>【</a:t>
            </a:r>
            <a:r>
              <a:rPr lang="ja-JP" altLang="en-US" sz="2400" dirty="0"/>
              <a:t>購買</a:t>
            </a:r>
            <a:r>
              <a:rPr lang="en-US" altLang="ja-JP" sz="2400" dirty="0"/>
              <a:t>】</a:t>
            </a:r>
            <a:endParaRPr lang="ja-JP" altLang="en-US" sz="2400" dirty="0"/>
          </a:p>
        </p:txBody>
      </p:sp>
      <p:sp>
        <p:nvSpPr>
          <p:cNvPr id="11" name="正方形/長方形 10"/>
          <p:cNvSpPr/>
          <p:nvPr/>
        </p:nvSpPr>
        <p:spPr>
          <a:xfrm>
            <a:off x="1657924" y="4104252"/>
            <a:ext cx="3262432" cy="461665"/>
          </a:xfrm>
          <a:prstGeom prst="rect">
            <a:avLst/>
          </a:prstGeom>
        </p:spPr>
        <p:txBody>
          <a:bodyPr wrap="none">
            <a:spAutoFit/>
          </a:bodyPr>
          <a:lstStyle/>
          <a:p>
            <a:r>
              <a:rPr lang="en-US" altLang="ja-JP" sz="2400" dirty="0"/>
              <a:t>【</a:t>
            </a:r>
            <a:r>
              <a:rPr lang="ja-JP" altLang="en-US" sz="2400" dirty="0"/>
              <a:t>エンゲージメント</a:t>
            </a:r>
            <a:r>
              <a:rPr lang="en-US" altLang="ja-JP" sz="2400" dirty="0"/>
              <a:t>】</a:t>
            </a:r>
            <a:endParaRPr lang="ja-JP" altLang="en-US" sz="2400" dirty="0"/>
          </a:p>
        </p:txBody>
      </p:sp>
      <p:sp>
        <p:nvSpPr>
          <p:cNvPr id="12" name="スライド番号プレースホルダー 11"/>
          <p:cNvSpPr>
            <a:spLocks noGrp="1"/>
          </p:cNvSpPr>
          <p:nvPr>
            <p:ph type="sldNum" sz="quarter" idx="12"/>
          </p:nvPr>
        </p:nvSpPr>
        <p:spPr/>
        <p:txBody>
          <a:bodyPr/>
          <a:lstStyle/>
          <a:p>
            <a:fld id="{48FC8B6F-7A3F-41C2-816E-EF1E0306B659}" type="slidenum">
              <a:rPr kumimoji="1" lang="ja-JP" altLang="en-US" smtClean="0"/>
              <a:t>44</a:t>
            </a:fld>
            <a:endParaRPr kumimoji="1" lang="ja-JP" altLang="en-US"/>
          </a:p>
        </p:txBody>
      </p:sp>
      <p:sp>
        <p:nvSpPr>
          <p:cNvPr id="8" name="正方形/長方形 7"/>
          <p:cNvSpPr/>
          <p:nvPr/>
        </p:nvSpPr>
        <p:spPr>
          <a:xfrm>
            <a:off x="1657923" y="2064980"/>
            <a:ext cx="9033165" cy="1384995"/>
          </a:xfrm>
          <a:prstGeom prst="rect">
            <a:avLst/>
          </a:prstGeom>
          <a:noFill/>
        </p:spPr>
        <p:txBody>
          <a:bodyPr wrap="square" lIns="91440" tIns="45720" rIns="91440" bIns="45720">
            <a:spAutoFit/>
          </a:bodyPr>
          <a:lstStyle/>
          <a:p>
            <a:pPr algn="just"/>
            <a:r>
              <a:rPr lang="ja-JP" altLang="en-US" sz="2800" dirty="0"/>
              <a:t>マニアック</a:t>
            </a:r>
            <a:r>
              <a:rPr lang="en-US" altLang="ja-JP" sz="2800" dirty="0"/>
              <a:t>CM</a:t>
            </a:r>
            <a:r>
              <a:rPr lang="ja-JP" altLang="en-US" sz="2800" dirty="0"/>
              <a:t>を見たキャラクターのファンは、ファン度が高いほど、</a:t>
            </a:r>
            <a:r>
              <a:rPr lang="en-US" altLang="ja-JP" sz="2800" dirty="0"/>
              <a:t>CM</a:t>
            </a:r>
            <a:r>
              <a:rPr lang="ja-JP" altLang="en-US" sz="2800" dirty="0"/>
              <a:t>の商品への購買動機が高まる傾向にある。</a:t>
            </a:r>
            <a:endParaRPr lang="ja-JP" altLang="en-US" sz="28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798974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1325563"/>
          </a:xfrm>
        </p:spPr>
        <p:txBody>
          <a:bodyPr/>
          <a:lstStyle/>
          <a:p>
            <a:r>
              <a:rPr kumimoji="1" lang="ja-JP" altLang="en-US" dirty="0"/>
              <a:t>参考文献</a:t>
            </a:r>
          </a:p>
        </p:txBody>
      </p:sp>
      <p:sp>
        <p:nvSpPr>
          <p:cNvPr id="3" name="正方形/長方形 2"/>
          <p:cNvSpPr/>
          <p:nvPr/>
        </p:nvSpPr>
        <p:spPr>
          <a:xfrm>
            <a:off x="5165432" y="1325563"/>
            <a:ext cx="184731" cy="923330"/>
          </a:xfrm>
          <a:prstGeom prst="rect">
            <a:avLst/>
          </a:prstGeom>
          <a:noFill/>
        </p:spPr>
        <p:txBody>
          <a:bodyPr wrap="none" lIns="91440" tIns="45720" rIns="91440" bIns="45720">
            <a:spAutoFit/>
          </a:bodyPr>
          <a:lstStyle/>
          <a:p>
            <a:pPr algn="ctr"/>
            <a:endParaRPr lang="ja-JP" altLang="en-US" sz="5400" b="0" cap="none" spc="0" dirty="0">
              <a:ln w="0"/>
              <a:solidFill>
                <a:schemeClr val="tx1"/>
              </a:solidFill>
              <a:effectLst>
                <a:outerShdw blurRad="38100" dist="19050" dir="2700000" algn="tl" rotWithShape="0">
                  <a:schemeClr val="dk1">
                    <a:alpha val="40000"/>
                  </a:schemeClr>
                </a:outerShdw>
              </a:effectLst>
            </a:endParaRPr>
          </a:p>
        </p:txBody>
      </p:sp>
      <p:sp>
        <p:nvSpPr>
          <p:cNvPr id="4" name="コンテンツ プレースホルダー 2"/>
          <p:cNvSpPr txBox="1">
            <a:spLocks/>
          </p:cNvSpPr>
          <p:nvPr/>
        </p:nvSpPr>
        <p:spPr>
          <a:xfrm>
            <a:off x="147782" y="1020502"/>
            <a:ext cx="12380768" cy="466274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sz="2000" dirty="0"/>
              <a:t>Nifty</a:t>
            </a:r>
            <a:r>
              <a:rPr lang="ja-JP" altLang="en-US" sz="2000" dirty="0"/>
              <a:t>ニュース　</a:t>
            </a:r>
            <a:r>
              <a:rPr lang="en-US" altLang="ja-JP" sz="2000" dirty="0"/>
              <a:t>『</a:t>
            </a:r>
            <a:r>
              <a:rPr lang="ja-JP" altLang="en-US" sz="2000" dirty="0"/>
              <a:t>テレビについてのアンケート・ランキング第二弾</a:t>
            </a:r>
            <a:r>
              <a:rPr lang="en-US" altLang="ja-JP" sz="2000" dirty="0"/>
              <a:t>』</a:t>
            </a:r>
          </a:p>
          <a:p>
            <a:pPr marL="0" indent="0">
              <a:buNone/>
            </a:pPr>
            <a:r>
              <a:rPr lang="en-US" altLang="ja-JP" sz="2000" dirty="0">
                <a:hlinkClick r:id="rId2"/>
              </a:rPr>
              <a:t>https://www.advertimes.com</a:t>
            </a:r>
            <a:r>
              <a:rPr lang="ja-JP" altLang="en-US" sz="2000" dirty="0"/>
              <a:t>　（</a:t>
            </a:r>
            <a:r>
              <a:rPr lang="en-US" altLang="ja-JP" sz="2000" dirty="0"/>
              <a:t>2019</a:t>
            </a:r>
            <a:r>
              <a:rPr lang="ja-JP" altLang="en-US" sz="2000" dirty="0"/>
              <a:t>年</a:t>
            </a:r>
            <a:r>
              <a:rPr lang="en-US" altLang="ja-JP" sz="2000" dirty="0"/>
              <a:t>9</a:t>
            </a:r>
            <a:r>
              <a:rPr lang="ja-JP" altLang="en-US" sz="2000" dirty="0"/>
              <a:t>月</a:t>
            </a:r>
            <a:r>
              <a:rPr lang="en-US" altLang="ja-JP" sz="2000" dirty="0"/>
              <a:t>16</a:t>
            </a:r>
            <a:r>
              <a:rPr lang="ja-JP" altLang="en-US" sz="2000" dirty="0"/>
              <a:t>日　最終アクセス）　　　　　　　　　　　　　</a:t>
            </a:r>
            <a:endParaRPr lang="en-US" altLang="ja-JP" sz="2000" dirty="0"/>
          </a:p>
          <a:p>
            <a:r>
              <a:rPr lang="zh-TW" altLang="en-US" sz="2000" dirty="0"/>
              <a:t>神田正樹</a:t>
            </a:r>
            <a:r>
              <a:rPr lang="en-US" altLang="ja-JP" sz="2000" dirty="0"/>
              <a:t>『</a:t>
            </a:r>
            <a:r>
              <a:rPr lang="ja-JP" altLang="en-US" sz="2000" dirty="0"/>
              <a:t>顧客エンゲージメント概念の検証</a:t>
            </a:r>
            <a:r>
              <a:rPr lang="en-US" altLang="ja-JP" sz="2000" dirty="0"/>
              <a:t>』</a:t>
            </a:r>
          </a:p>
          <a:p>
            <a:pPr marL="0" indent="0">
              <a:buNone/>
            </a:pPr>
            <a:r>
              <a:rPr lang="en-US" altLang="ja-JP" sz="2000" dirty="0">
                <a:hlinkClick r:id="rId3"/>
              </a:rPr>
              <a:t>https://mrepo.lib.meiji.ac.jp/dspace/bitstream/10291/19776/1/shougakuronshu_49_125.pdf</a:t>
            </a:r>
            <a:r>
              <a:rPr lang="ja-JP" altLang="en-US" sz="2000" dirty="0">
                <a:hlinkClick r:id="rId3"/>
              </a:rPr>
              <a:t>　</a:t>
            </a:r>
            <a:r>
              <a:rPr lang="ja-JP" altLang="en-US" sz="2000" dirty="0"/>
              <a:t>　　　（</a:t>
            </a:r>
            <a:r>
              <a:rPr lang="en-US" altLang="ja-JP" sz="2000" dirty="0"/>
              <a:t>2019</a:t>
            </a:r>
            <a:r>
              <a:rPr lang="ja-JP" altLang="en-US" sz="2000" dirty="0"/>
              <a:t>年</a:t>
            </a:r>
            <a:r>
              <a:rPr lang="en-US" altLang="ja-JP" sz="2000" dirty="0"/>
              <a:t>9</a:t>
            </a:r>
            <a:r>
              <a:rPr lang="ja-JP" altLang="en-US" sz="2000" dirty="0"/>
              <a:t>月</a:t>
            </a:r>
            <a:r>
              <a:rPr lang="en-US" altLang="ja-JP" sz="2000" dirty="0"/>
              <a:t>16</a:t>
            </a:r>
            <a:r>
              <a:rPr lang="ja-JP" altLang="en-US" sz="2000" dirty="0"/>
              <a:t>日　最終アクセス）</a:t>
            </a:r>
            <a:endParaRPr lang="en-US" altLang="ja-JP" sz="2000" dirty="0"/>
          </a:p>
          <a:p>
            <a:r>
              <a:rPr lang="ja-JP" altLang="en-US" sz="2000" dirty="0"/>
              <a:t>牧野 幸志</a:t>
            </a:r>
            <a:r>
              <a:rPr lang="en-US" altLang="ja-JP" sz="2000" dirty="0"/>
              <a:t>『</a:t>
            </a:r>
            <a:r>
              <a:rPr lang="ja-JP" altLang="en-US" sz="2000" dirty="0"/>
              <a:t>広告効果に及ぼすコンテンツ情報の影響に関する研究</a:t>
            </a:r>
            <a:r>
              <a:rPr lang="en-US" altLang="ja-JP" sz="2000" dirty="0"/>
              <a:t>(1) </a:t>
            </a:r>
            <a:r>
              <a:rPr lang="ja-JP" altLang="en-US" sz="2000" dirty="0"/>
              <a:t>（２）</a:t>
            </a:r>
            <a:r>
              <a:rPr lang="en-US" altLang="ja-JP" sz="2000" dirty="0"/>
              <a:t>』</a:t>
            </a:r>
            <a:r>
              <a:rPr lang="ja-JP" altLang="en-US" sz="2000" dirty="0"/>
              <a:t>　（</a:t>
            </a:r>
            <a:r>
              <a:rPr lang="en-US" altLang="ja-JP" sz="2000" dirty="0"/>
              <a:t>2019</a:t>
            </a:r>
            <a:r>
              <a:rPr lang="ja-JP" altLang="en-US" sz="2000" dirty="0"/>
              <a:t>年</a:t>
            </a:r>
            <a:r>
              <a:rPr lang="en-US" altLang="ja-JP" sz="2000" dirty="0"/>
              <a:t>9</a:t>
            </a:r>
            <a:r>
              <a:rPr lang="ja-JP" altLang="en-US" sz="2000" dirty="0"/>
              <a:t>月</a:t>
            </a:r>
            <a:r>
              <a:rPr lang="en-US" altLang="ja-JP" sz="2000" dirty="0"/>
              <a:t>17</a:t>
            </a:r>
            <a:r>
              <a:rPr lang="ja-JP" altLang="en-US" sz="2000" dirty="0"/>
              <a:t>日　</a:t>
            </a:r>
            <a:endParaRPr lang="en-US" altLang="ja-JP" sz="2000" dirty="0"/>
          </a:p>
          <a:p>
            <a:pPr marL="0" indent="0">
              <a:buNone/>
            </a:pPr>
            <a:r>
              <a:rPr lang="ja-JP" altLang="en-US" sz="2000" dirty="0"/>
              <a:t>最終アクセス）</a:t>
            </a:r>
            <a:endParaRPr lang="en-US" altLang="ja-JP" sz="2000" dirty="0"/>
          </a:p>
          <a:p>
            <a:r>
              <a:rPr lang="ja-JP" altLang="en-US" sz="2000" dirty="0"/>
              <a:t>難波功士</a:t>
            </a:r>
            <a:r>
              <a:rPr lang="en-US" altLang="ja-JP" sz="2000" dirty="0"/>
              <a:t>『</a:t>
            </a:r>
            <a:r>
              <a:rPr lang="ja-JP" altLang="en-US" sz="2000" dirty="0"/>
              <a:t>サブカルチャーの概念の現状をめぐって</a:t>
            </a:r>
            <a:r>
              <a:rPr lang="en-US" altLang="ja-JP" sz="2000" dirty="0"/>
              <a:t>』</a:t>
            </a:r>
            <a:r>
              <a:rPr lang="ja-JP" altLang="en-US" sz="2000" dirty="0"/>
              <a:t>（</a:t>
            </a:r>
            <a:r>
              <a:rPr lang="en-US" altLang="ja-JP" sz="2000" dirty="0"/>
              <a:t>2019</a:t>
            </a:r>
            <a:r>
              <a:rPr lang="ja-JP" altLang="en-US" sz="2000" dirty="0"/>
              <a:t>年</a:t>
            </a:r>
            <a:r>
              <a:rPr lang="en-US" altLang="ja-JP" sz="2000" dirty="0"/>
              <a:t>9</a:t>
            </a:r>
            <a:r>
              <a:rPr lang="ja-JP" altLang="en-US" sz="2000" dirty="0"/>
              <a:t>月</a:t>
            </a:r>
            <a:r>
              <a:rPr lang="en-US" altLang="ja-JP" sz="2000" dirty="0"/>
              <a:t>16</a:t>
            </a:r>
            <a:r>
              <a:rPr lang="ja-JP" altLang="en-US" sz="2000" dirty="0"/>
              <a:t>日　最終アクセス）</a:t>
            </a:r>
            <a:endParaRPr lang="en-US" altLang="ja-JP" sz="2000" dirty="0"/>
          </a:p>
          <a:p>
            <a:pPr marL="0" indent="0">
              <a:buNone/>
            </a:pPr>
            <a:r>
              <a:rPr lang="en-US" altLang="ja-JP" sz="2000" dirty="0">
                <a:hlinkClick r:id="rId4"/>
              </a:rPr>
              <a:t>https://kwansei.repo.nii.ac.jp/?action=pages_view_main&amp;active_action=repository_view_main_item_detail&amp;item_id=17217&amp;item_no=1&amp;page_id=30&amp;block_id=85</a:t>
            </a:r>
            <a:endParaRPr lang="en-US" altLang="ja-JP" sz="2000" dirty="0"/>
          </a:p>
          <a:p>
            <a:r>
              <a:rPr lang="ja-JP" altLang="en-US" sz="2000" dirty="0"/>
              <a:t>鈴木元也・生田目崇</a:t>
            </a:r>
            <a:r>
              <a:rPr lang="en-US" altLang="ja-JP" sz="2000" dirty="0"/>
              <a:t>『</a:t>
            </a:r>
            <a:r>
              <a:rPr lang="ja-JP" altLang="en-US" sz="2000" dirty="0"/>
              <a:t>消費者の異質性を考慮したテレビ</a:t>
            </a:r>
            <a:r>
              <a:rPr lang="en-US" altLang="ja-JP" sz="2000" dirty="0"/>
              <a:t>CM</a:t>
            </a:r>
            <a:r>
              <a:rPr lang="ja-JP" altLang="en-US" sz="2000" dirty="0"/>
              <a:t>効果の分析 </a:t>
            </a:r>
            <a:r>
              <a:rPr lang="en-US" altLang="ja-JP" sz="2000" dirty="0"/>
              <a:t>』</a:t>
            </a:r>
          </a:p>
          <a:p>
            <a:r>
              <a:rPr lang="en-US" altLang="ja-JP" sz="2000" dirty="0">
                <a:hlinkClick r:id="rId5"/>
              </a:rPr>
              <a:t>http://ir.acc.senshuu.ac.jp/?action=pages_view_main&amp;active_action=repository_view_main_item_detail&amp;item_id=6610&amp;item_no=1&amp;page_id=13&amp;block_id=52</a:t>
            </a:r>
            <a:r>
              <a:rPr lang="ja-JP" altLang="en-US" sz="2000" dirty="0"/>
              <a:t>　（</a:t>
            </a:r>
            <a:r>
              <a:rPr lang="en-US" altLang="ja-JP" sz="2000" dirty="0"/>
              <a:t>2019</a:t>
            </a:r>
            <a:r>
              <a:rPr lang="ja-JP" altLang="en-US" sz="2000" dirty="0"/>
              <a:t>年</a:t>
            </a:r>
            <a:r>
              <a:rPr lang="en-US" altLang="ja-JP" sz="2000" dirty="0"/>
              <a:t>9</a:t>
            </a:r>
            <a:r>
              <a:rPr lang="ja-JP" altLang="en-US" sz="2000" dirty="0"/>
              <a:t>月</a:t>
            </a:r>
            <a:r>
              <a:rPr lang="en-US" altLang="ja-JP" sz="2000" dirty="0"/>
              <a:t>17</a:t>
            </a:r>
            <a:r>
              <a:rPr lang="ja-JP" altLang="en-US" sz="2000" dirty="0"/>
              <a:t>日　最終アクセス）</a:t>
            </a:r>
            <a:endParaRPr lang="en-US" altLang="ja-JP" sz="2000" dirty="0"/>
          </a:p>
          <a:p>
            <a:r>
              <a:rPr lang="ja-JP" altLang="en-US" sz="2000" dirty="0"/>
              <a:t>電通報</a:t>
            </a:r>
            <a:r>
              <a:rPr lang="en-US" altLang="ja-JP" sz="2000" dirty="0"/>
              <a:t>『</a:t>
            </a:r>
            <a:r>
              <a:rPr lang="ja-JP" altLang="en-US" sz="2000" dirty="0"/>
              <a:t>アニメは最高のマーケティング・ソリューションである</a:t>
            </a:r>
            <a:r>
              <a:rPr lang="en-US" altLang="ja-JP" sz="2000" dirty="0"/>
              <a:t>』</a:t>
            </a:r>
          </a:p>
          <a:p>
            <a:pPr marL="0" indent="0">
              <a:buNone/>
            </a:pPr>
            <a:r>
              <a:rPr lang="en-US" altLang="ja-JP" sz="2000" dirty="0">
                <a:hlinkClick r:id="rId6"/>
              </a:rPr>
              <a:t>https://dentsu-ho.com/articles/6417</a:t>
            </a:r>
            <a:r>
              <a:rPr lang="ja-JP" altLang="en-US" sz="2000" dirty="0"/>
              <a:t>　（</a:t>
            </a:r>
            <a:r>
              <a:rPr lang="en-US" altLang="ja-JP" sz="2000" dirty="0"/>
              <a:t>2019</a:t>
            </a:r>
            <a:r>
              <a:rPr lang="ja-JP" altLang="en-US" sz="2000" dirty="0"/>
              <a:t>年</a:t>
            </a:r>
            <a:r>
              <a:rPr lang="en-US" altLang="ja-JP" sz="2000" dirty="0"/>
              <a:t>9</a:t>
            </a:r>
            <a:r>
              <a:rPr lang="ja-JP" altLang="en-US" sz="2000" dirty="0"/>
              <a:t>月</a:t>
            </a:r>
            <a:r>
              <a:rPr lang="en-US" altLang="ja-JP" sz="2000" dirty="0"/>
              <a:t>18</a:t>
            </a:r>
            <a:r>
              <a:rPr lang="ja-JP" altLang="en-US" sz="2000" dirty="0"/>
              <a:t>日　最終アクセス）</a:t>
            </a:r>
            <a:endParaRPr lang="en-US" altLang="ja-JP" sz="2000" dirty="0"/>
          </a:p>
          <a:p>
            <a:endParaRPr lang="ja-JP" altLang="en-US" sz="2000" dirty="0"/>
          </a:p>
        </p:txBody>
      </p:sp>
      <p:sp>
        <p:nvSpPr>
          <p:cNvPr id="7" name="スライド番号プレースホルダー 6"/>
          <p:cNvSpPr>
            <a:spLocks noGrp="1"/>
          </p:cNvSpPr>
          <p:nvPr>
            <p:ph type="sldNum" sz="quarter" idx="12"/>
          </p:nvPr>
        </p:nvSpPr>
        <p:spPr/>
        <p:txBody>
          <a:bodyPr/>
          <a:lstStyle/>
          <a:p>
            <a:fld id="{48FC8B6F-7A3F-41C2-816E-EF1E0306B659}" type="slidenum">
              <a:rPr kumimoji="1" lang="ja-JP" altLang="en-US" smtClean="0"/>
              <a:t>45</a:t>
            </a:fld>
            <a:endParaRPr kumimoji="1" lang="ja-JP" altLang="en-US" dirty="0"/>
          </a:p>
        </p:txBody>
      </p:sp>
    </p:spTree>
    <p:extLst>
      <p:ext uri="{BB962C8B-B14F-4D97-AF65-F5344CB8AC3E}">
        <p14:creationId xmlns:p14="http://schemas.microsoft.com/office/powerpoint/2010/main" val="653478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a:extLst>
              <a:ext uri="{FF2B5EF4-FFF2-40B4-BE49-F238E27FC236}">
                <a16:creationId xmlns:a16="http://schemas.microsoft.com/office/drawing/2014/main" id="{676DC461-0F95-4CF2-B017-E7088CC6098F}"/>
              </a:ext>
            </a:extLst>
          </p:cNvPr>
          <p:cNvSpPr>
            <a:spLocks noGrp="1"/>
          </p:cNvSpPr>
          <p:nvPr>
            <p:ph type="title"/>
          </p:nvPr>
        </p:nvSpPr>
        <p:spPr>
          <a:xfrm>
            <a:off x="0" y="0"/>
            <a:ext cx="10515600" cy="1325563"/>
          </a:xfrm>
        </p:spPr>
        <p:txBody>
          <a:bodyPr/>
          <a:lstStyle/>
          <a:p>
            <a:r>
              <a:rPr kumimoji="1" lang="ja-JP" altLang="en-US" dirty="0"/>
              <a:t>キャラクターとは</a:t>
            </a:r>
          </a:p>
        </p:txBody>
      </p:sp>
      <p:sp>
        <p:nvSpPr>
          <p:cNvPr id="2" name="スライド番号プレースホルダー 1">
            <a:extLst>
              <a:ext uri="{FF2B5EF4-FFF2-40B4-BE49-F238E27FC236}">
                <a16:creationId xmlns:a16="http://schemas.microsoft.com/office/drawing/2014/main" id="{6FDC7D7E-1C3B-4560-9E13-AFB8325AAFAF}"/>
              </a:ext>
            </a:extLst>
          </p:cNvPr>
          <p:cNvSpPr>
            <a:spLocks noGrp="1"/>
          </p:cNvSpPr>
          <p:nvPr>
            <p:ph type="sldNum" sz="quarter" idx="12"/>
          </p:nvPr>
        </p:nvSpPr>
        <p:spPr/>
        <p:txBody>
          <a:bodyPr/>
          <a:lstStyle/>
          <a:p>
            <a:fld id="{48FC8B6F-7A3F-41C2-816E-EF1E0306B659}" type="slidenum">
              <a:rPr lang="ja-JP" altLang="en-US" smtClean="0"/>
              <a:pPr/>
              <a:t>5</a:t>
            </a:fld>
            <a:endParaRPr lang="ja-JP" altLang="en-US" dirty="0"/>
          </a:p>
        </p:txBody>
      </p:sp>
      <p:sp>
        <p:nvSpPr>
          <p:cNvPr id="3" name="タイトル 1">
            <a:extLst>
              <a:ext uri="{FF2B5EF4-FFF2-40B4-BE49-F238E27FC236}">
                <a16:creationId xmlns:a16="http://schemas.microsoft.com/office/drawing/2014/main" id="{76B37887-D218-4B8B-A586-E962778A4291}"/>
              </a:ext>
            </a:extLst>
          </p:cNvPr>
          <p:cNvSpPr txBox="1">
            <a:spLocks/>
          </p:cNvSpPr>
          <p:nvPr/>
        </p:nvSpPr>
        <p:spPr>
          <a:xfrm>
            <a:off x="0" y="0"/>
            <a:ext cx="10515600" cy="132556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endParaRPr lang="ja-JP" altLang="en-US" dirty="0"/>
          </a:p>
        </p:txBody>
      </p:sp>
      <p:sp>
        <p:nvSpPr>
          <p:cNvPr id="4" name="コンテンツ プレースホルダー 2">
            <a:extLst>
              <a:ext uri="{FF2B5EF4-FFF2-40B4-BE49-F238E27FC236}">
                <a16:creationId xmlns:a16="http://schemas.microsoft.com/office/drawing/2014/main" id="{DE97EE5D-43A0-493C-B118-6D1F47328765}"/>
              </a:ext>
            </a:extLst>
          </p:cNvPr>
          <p:cNvSpPr txBox="1">
            <a:spLocks/>
          </p:cNvSpPr>
          <p:nvPr/>
        </p:nvSpPr>
        <p:spPr>
          <a:xfrm>
            <a:off x="1006928" y="1690688"/>
            <a:ext cx="10178143" cy="2083184"/>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t>漫画，アニメーション，小説などに登場する人物や動物などについて，その名称，姿態，容貌，性格，役柄その他の特徴の総体として，読者等によって一定のイメージとして感得されるもの，また，そのようなイメージを生成するものとして創作されたものをいう。　　　　　　　　　　　</a:t>
            </a:r>
            <a:endParaRPr lang="en-US" altLang="ja-JP" dirty="0"/>
          </a:p>
          <a:p>
            <a:pPr marL="0" indent="0">
              <a:buFont typeface="Arial" panose="020B0604020202020204" pitchFamily="34" charset="0"/>
              <a:buNone/>
            </a:pPr>
            <a:r>
              <a:rPr lang="ja-JP" altLang="en-US" dirty="0"/>
              <a:t>　　　　　　　　　　　　　　　　　　　　　（</a:t>
            </a:r>
            <a:r>
              <a:rPr lang="en-US" altLang="ja-JP" dirty="0" err="1"/>
              <a:t>weblio</a:t>
            </a:r>
            <a:r>
              <a:rPr lang="ja-JP" altLang="en-US" dirty="0"/>
              <a:t>辞書）</a:t>
            </a:r>
          </a:p>
        </p:txBody>
      </p:sp>
      <p:sp>
        <p:nvSpPr>
          <p:cNvPr id="5" name="スライド番号プレースホルダー 3">
            <a:extLst>
              <a:ext uri="{FF2B5EF4-FFF2-40B4-BE49-F238E27FC236}">
                <a16:creationId xmlns:a16="http://schemas.microsoft.com/office/drawing/2014/main" id="{D37C343C-45D2-4569-BECB-AA8E83DA78C3}"/>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5</a:t>
            </a:fld>
            <a:endParaRPr lang="ja-JP" altLang="en-US" dirty="0"/>
          </a:p>
        </p:txBody>
      </p:sp>
      <p:sp>
        <p:nvSpPr>
          <p:cNvPr id="7" name="四角形: 角を丸くする 6">
            <a:extLst>
              <a:ext uri="{FF2B5EF4-FFF2-40B4-BE49-F238E27FC236}">
                <a16:creationId xmlns:a16="http://schemas.microsoft.com/office/drawing/2014/main" id="{DF282EA5-A186-479B-8D9E-763A9482B5C3}"/>
              </a:ext>
            </a:extLst>
          </p:cNvPr>
          <p:cNvSpPr/>
          <p:nvPr/>
        </p:nvSpPr>
        <p:spPr>
          <a:xfrm>
            <a:off x="894303" y="1575210"/>
            <a:ext cx="10290767" cy="2083184"/>
          </a:xfrm>
          <a:prstGeom prst="round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0C7DAB92-8670-4752-B663-1314D58787E1}"/>
              </a:ext>
            </a:extLst>
          </p:cNvPr>
          <p:cNvSpPr/>
          <p:nvPr/>
        </p:nvSpPr>
        <p:spPr>
          <a:xfrm>
            <a:off x="363985" y="4869883"/>
            <a:ext cx="11159231" cy="1569660"/>
          </a:xfrm>
          <a:prstGeom prst="rect">
            <a:avLst/>
          </a:prstGeom>
          <a:noFill/>
        </p:spPr>
        <p:txBody>
          <a:bodyPr wrap="square" lIns="91440" tIns="45720" rIns="91440" bIns="45720">
            <a:spAutoFit/>
          </a:bodyPr>
          <a:lstStyle/>
          <a:p>
            <a:pPr algn="just"/>
            <a:r>
              <a:rPr lang="ja-JP" altLang="en-US" sz="3200" b="0" cap="none" spc="0" dirty="0">
                <a:ln w="0"/>
                <a:solidFill>
                  <a:schemeClr val="tx1"/>
                </a:solidFill>
                <a:effectLst>
                  <a:outerShdw blurRad="38100" dist="19050" dir="2700000" algn="tl" rotWithShape="0">
                    <a:schemeClr val="dk1">
                      <a:alpha val="40000"/>
                    </a:schemeClr>
                  </a:outerShdw>
                </a:effectLst>
              </a:rPr>
              <a:t>キャラクター定義：</a:t>
            </a:r>
            <a:r>
              <a:rPr lang="en-US" altLang="ja-JP" sz="3200" dirty="0">
                <a:ln w="0"/>
                <a:effectLst>
                  <a:outerShdw blurRad="38100" dist="19050" dir="2700000" algn="tl" rotWithShape="0">
                    <a:schemeClr val="dk1">
                      <a:alpha val="40000"/>
                    </a:schemeClr>
                  </a:outerShdw>
                </a:effectLst>
              </a:rPr>
              <a:t>2</a:t>
            </a:r>
            <a:r>
              <a:rPr lang="ja-JP" altLang="en-US" sz="3200" dirty="0">
                <a:ln w="0"/>
                <a:effectLst>
                  <a:outerShdw blurRad="38100" dist="19050" dir="2700000" algn="tl" rotWithShape="0">
                    <a:schemeClr val="dk1">
                      <a:alpha val="40000"/>
                    </a:schemeClr>
                  </a:outerShdw>
                </a:effectLst>
              </a:rPr>
              <a:t>次元、２</a:t>
            </a:r>
            <a:r>
              <a:rPr lang="en-US" altLang="ja-JP" sz="3200" dirty="0">
                <a:ln w="0"/>
                <a:effectLst>
                  <a:outerShdw blurRad="38100" dist="19050" dir="2700000" algn="tl" rotWithShape="0">
                    <a:schemeClr val="dk1">
                      <a:alpha val="40000"/>
                    </a:schemeClr>
                  </a:outerShdw>
                </a:effectLst>
              </a:rPr>
              <a:t>.</a:t>
            </a:r>
            <a:r>
              <a:rPr lang="ja-JP" altLang="en-US" sz="3200" dirty="0">
                <a:ln w="0"/>
                <a:effectLst>
                  <a:outerShdw blurRad="38100" dist="19050" dir="2700000" algn="tl" rotWithShape="0">
                    <a:schemeClr val="dk1">
                      <a:alpha val="40000"/>
                    </a:schemeClr>
                  </a:outerShdw>
                </a:effectLst>
              </a:rPr>
              <a:t>５次元で創作されたストーリー</a:t>
            </a:r>
            <a:r>
              <a:rPr lang="ja-JP" altLang="en-US" sz="3200" b="0" cap="none" spc="0" dirty="0">
                <a:ln w="0"/>
                <a:solidFill>
                  <a:schemeClr val="tx1"/>
                </a:solidFill>
                <a:effectLst>
                  <a:outerShdw blurRad="38100" dist="19050" dir="2700000" algn="tl" rotWithShape="0">
                    <a:schemeClr val="dk1">
                      <a:alpha val="40000"/>
                    </a:schemeClr>
                  </a:outerShdw>
                </a:effectLst>
              </a:rPr>
              <a:t>や世界観のなかで、役柄、正確が一定のイメージとして認知されるもの</a:t>
            </a:r>
            <a:endParaRPr lang="en-US" altLang="ja-JP" sz="32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50466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B83627AC-6B61-4731-98FB-C6CAF09D1E84}"/>
              </a:ext>
            </a:extLst>
          </p:cNvPr>
          <p:cNvSpPr>
            <a:spLocks noGrp="1"/>
          </p:cNvSpPr>
          <p:nvPr>
            <p:ph type="sldNum" sz="quarter" idx="12"/>
          </p:nvPr>
        </p:nvSpPr>
        <p:spPr/>
        <p:txBody>
          <a:bodyPr/>
          <a:lstStyle/>
          <a:p>
            <a:fld id="{48FC8B6F-7A3F-41C2-816E-EF1E0306B659}" type="slidenum">
              <a:rPr kumimoji="1" lang="ja-JP" altLang="en-US" smtClean="0"/>
              <a:t>6</a:t>
            </a:fld>
            <a:endParaRPr kumimoji="1" lang="ja-JP" altLang="en-US"/>
          </a:p>
        </p:txBody>
      </p:sp>
      <p:sp>
        <p:nvSpPr>
          <p:cNvPr id="4" name="四角形: 角を丸くする 3">
            <a:extLst>
              <a:ext uri="{FF2B5EF4-FFF2-40B4-BE49-F238E27FC236}">
                <a16:creationId xmlns:a16="http://schemas.microsoft.com/office/drawing/2014/main" id="{C0F5A798-D3EE-4CFF-BB98-D20753FF9820}"/>
              </a:ext>
            </a:extLst>
          </p:cNvPr>
          <p:cNvSpPr/>
          <p:nvPr/>
        </p:nvSpPr>
        <p:spPr>
          <a:xfrm>
            <a:off x="962968" y="1350372"/>
            <a:ext cx="9552632" cy="4087114"/>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3">
            <a:extLst>
              <a:ext uri="{FF2B5EF4-FFF2-40B4-BE49-F238E27FC236}">
                <a16:creationId xmlns:a16="http://schemas.microsoft.com/office/drawing/2014/main" id="{CFCAE6C7-A202-4781-982B-F93563CCBE02}"/>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6</a:t>
            </a:fld>
            <a:endParaRPr lang="ja-JP" altLang="en-US" dirty="0"/>
          </a:p>
        </p:txBody>
      </p:sp>
      <p:sp>
        <p:nvSpPr>
          <p:cNvPr id="6" name="四角形: 角を丸くする 5">
            <a:extLst>
              <a:ext uri="{FF2B5EF4-FFF2-40B4-BE49-F238E27FC236}">
                <a16:creationId xmlns:a16="http://schemas.microsoft.com/office/drawing/2014/main" id="{C828EC3A-6D08-43CA-9D47-66F2B5CC128B}"/>
              </a:ext>
            </a:extLst>
          </p:cNvPr>
          <p:cNvSpPr/>
          <p:nvPr/>
        </p:nvSpPr>
        <p:spPr>
          <a:xfrm>
            <a:off x="1888870" y="1568919"/>
            <a:ext cx="3165230" cy="73508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id="{E94A12F0-DA96-4A55-BBD7-148A632BBF10}"/>
              </a:ext>
            </a:extLst>
          </p:cNvPr>
          <p:cNvSpPr/>
          <p:nvPr/>
        </p:nvSpPr>
        <p:spPr>
          <a:xfrm>
            <a:off x="1580354" y="1027206"/>
            <a:ext cx="2939206" cy="646331"/>
          </a:xfrm>
          <a:prstGeom prst="rect">
            <a:avLst/>
          </a:prstGeom>
          <a:solidFill>
            <a:schemeClr val="bg1"/>
          </a:solidFill>
        </p:spPr>
        <p:txBody>
          <a:bodyPr wrap="square" lIns="91440" tIns="45720" rIns="91440" bIns="45720">
            <a:spAutoFit/>
          </a:bodyPr>
          <a:lstStyle/>
          <a:p>
            <a:pPr algn="ctr"/>
            <a:r>
              <a:rPr lang="ja-JP" altLang="en-US" sz="3600" b="0" cap="none" spc="0" dirty="0">
                <a:ln w="0"/>
                <a:solidFill>
                  <a:schemeClr val="tx1"/>
                </a:solidFill>
                <a:effectLst>
                  <a:outerShdw blurRad="38100" dist="19050" dir="2700000" algn="tl" rotWithShape="0">
                    <a:schemeClr val="dk1">
                      <a:alpha val="40000"/>
                    </a:schemeClr>
                  </a:outerShdw>
                </a:effectLst>
              </a:rPr>
              <a:t>キャラクター</a:t>
            </a:r>
          </a:p>
        </p:txBody>
      </p:sp>
      <p:sp>
        <p:nvSpPr>
          <p:cNvPr id="8" name="楕円 7">
            <a:extLst>
              <a:ext uri="{FF2B5EF4-FFF2-40B4-BE49-F238E27FC236}">
                <a16:creationId xmlns:a16="http://schemas.microsoft.com/office/drawing/2014/main" id="{CEF8F746-E644-4ADD-BBEA-519D35B86616}"/>
              </a:ext>
            </a:extLst>
          </p:cNvPr>
          <p:cNvSpPr/>
          <p:nvPr/>
        </p:nvSpPr>
        <p:spPr>
          <a:xfrm>
            <a:off x="2510413" y="2845012"/>
            <a:ext cx="2602523" cy="1286189"/>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DF273040-E7EE-4206-A41E-33F6A4ADE94D}"/>
              </a:ext>
            </a:extLst>
          </p:cNvPr>
          <p:cNvSpPr/>
          <p:nvPr/>
        </p:nvSpPr>
        <p:spPr>
          <a:xfrm>
            <a:off x="3103788" y="3215406"/>
            <a:ext cx="1415772" cy="584775"/>
          </a:xfrm>
          <a:prstGeom prst="rect">
            <a:avLst/>
          </a:prstGeom>
          <a:noFill/>
        </p:spPr>
        <p:txBody>
          <a:bodyPr wrap="none" lIns="91440" tIns="45720" rIns="91440" bIns="45720">
            <a:spAutoFit/>
          </a:bodyPr>
          <a:lstStyle/>
          <a:p>
            <a:pPr algn="ctr"/>
            <a:r>
              <a:rPr lang="ja-JP" altLang="en-US" sz="3200" b="0" cap="none" spc="0" dirty="0">
                <a:ln w="0"/>
                <a:solidFill>
                  <a:schemeClr val="tx1"/>
                </a:solidFill>
                <a:effectLst>
                  <a:outerShdw blurRad="38100" dist="19050" dir="2700000" algn="tl" rotWithShape="0">
                    <a:schemeClr val="dk1">
                      <a:alpha val="40000"/>
                    </a:schemeClr>
                  </a:outerShdw>
                </a:effectLst>
              </a:rPr>
              <a:t>アニメ</a:t>
            </a:r>
          </a:p>
        </p:txBody>
      </p:sp>
      <p:sp>
        <p:nvSpPr>
          <p:cNvPr id="10" name="楕円 9">
            <a:extLst>
              <a:ext uri="{FF2B5EF4-FFF2-40B4-BE49-F238E27FC236}">
                <a16:creationId xmlns:a16="http://schemas.microsoft.com/office/drawing/2014/main" id="{07CDD936-FB98-44BC-B3EC-D7F1747B18FD}"/>
              </a:ext>
            </a:extLst>
          </p:cNvPr>
          <p:cNvSpPr/>
          <p:nvPr/>
        </p:nvSpPr>
        <p:spPr>
          <a:xfrm>
            <a:off x="6312042" y="2845012"/>
            <a:ext cx="2602523" cy="1286189"/>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FD007AA4-1D22-4ADF-A988-C72A2038226D}"/>
              </a:ext>
            </a:extLst>
          </p:cNvPr>
          <p:cNvSpPr/>
          <p:nvPr/>
        </p:nvSpPr>
        <p:spPr>
          <a:xfrm>
            <a:off x="6887784" y="3195718"/>
            <a:ext cx="1451038" cy="584775"/>
          </a:xfrm>
          <a:prstGeom prst="rect">
            <a:avLst/>
          </a:prstGeom>
          <a:noFill/>
        </p:spPr>
        <p:txBody>
          <a:bodyPr wrap="none" lIns="91440" tIns="45720" rIns="91440" bIns="45720">
            <a:spAutoFit/>
          </a:bodyPr>
          <a:lstStyle/>
          <a:p>
            <a:pPr algn="ctr"/>
            <a:r>
              <a:rPr lang="en-US" altLang="ja-JP" sz="3200" b="0" cap="none" spc="0" dirty="0">
                <a:ln w="0"/>
                <a:solidFill>
                  <a:schemeClr val="tx1"/>
                </a:solidFill>
                <a:effectLst>
                  <a:outerShdw blurRad="38100" dist="19050" dir="2700000" algn="tl" rotWithShape="0">
                    <a:schemeClr val="dk1">
                      <a:alpha val="40000"/>
                    </a:schemeClr>
                  </a:outerShdw>
                </a:effectLst>
              </a:rPr>
              <a:t>Vtuber</a:t>
            </a:r>
            <a:endParaRPr lang="ja-JP" altLang="en-US" sz="3200" b="0" cap="none" spc="0" dirty="0">
              <a:ln w="0"/>
              <a:solidFill>
                <a:schemeClr val="tx1"/>
              </a:solidFill>
              <a:effectLst>
                <a:outerShdw blurRad="38100" dist="19050" dir="2700000" algn="tl" rotWithShape="0">
                  <a:schemeClr val="dk1">
                    <a:alpha val="40000"/>
                  </a:schemeClr>
                </a:outerShdw>
              </a:effectLst>
            </a:endParaRPr>
          </a:p>
        </p:txBody>
      </p:sp>
      <p:sp>
        <p:nvSpPr>
          <p:cNvPr id="12" name="タイトル 1">
            <a:extLst>
              <a:ext uri="{FF2B5EF4-FFF2-40B4-BE49-F238E27FC236}">
                <a16:creationId xmlns:a16="http://schemas.microsoft.com/office/drawing/2014/main" id="{C36AA629-3719-4FB1-8C8B-EC5536CCF468}"/>
              </a:ext>
            </a:extLst>
          </p:cNvPr>
          <p:cNvSpPr>
            <a:spLocks noGrp="1"/>
          </p:cNvSpPr>
          <p:nvPr>
            <p:ph type="title"/>
          </p:nvPr>
        </p:nvSpPr>
        <p:spPr>
          <a:xfrm>
            <a:off x="0" y="424"/>
            <a:ext cx="10515600" cy="1325563"/>
          </a:xfrm>
        </p:spPr>
        <p:txBody>
          <a:bodyPr/>
          <a:lstStyle/>
          <a:p>
            <a:r>
              <a:rPr kumimoji="1" lang="ja-JP" altLang="en-US" dirty="0"/>
              <a:t>キャラクター定義</a:t>
            </a:r>
          </a:p>
        </p:txBody>
      </p:sp>
      <p:sp>
        <p:nvSpPr>
          <p:cNvPr id="13" name="正方形/長方形 12">
            <a:extLst>
              <a:ext uri="{FF2B5EF4-FFF2-40B4-BE49-F238E27FC236}">
                <a16:creationId xmlns:a16="http://schemas.microsoft.com/office/drawing/2014/main" id="{AEBA2511-59C4-4B31-8709-4912F8528E52}"/>
              </a:ext>
            </a:extLst>
          </p:cNvPr>
          <p:cNvSpPr/>
          <p:nvPr/>
        </p:nvSpPr>
        <p:spPr>
          <a:xfrm>
            <a:off x="1580354" y="5656033"/>
            <a:ext cx="8723712" cy="954107"/>
          </a:xfrm>
          <a:prstGeom prst="rect">
            <a:avLst/>
          </a:prstGeom>
        </p:spPr>
        <p:txBody>
          <a:bodyPr wrap="square">
            <a:spAutoFit/>
          </a:bodyPr>
          <a:lstStyle/>
          <a:p>
            <a:pPr algn="just"/>
            <a:r>
              <a:rPr lang="ja-JP" altLang="en-US" sz="2800" dirty="0">
                <a:ln w="0"/>
                <a:effectLst>
                  <a:outerShdw blurRad="38100" dist="19050" dir="2700000" algn="tl" rotWithShape="0">
                    <a:schemeClr val="dk1">
                      <a:alpha val="40000"/>
                    </a:schemeClr>
                  </a:outerShdw>
                </a:effectLst>
              </a:rPr>
              <a:t>キャラクターの効果：消費者に一定のイメージを与え商品や企業に対して親近感を持たせる</a:t>
            </a:r>
            <a:endParaRPr lang="en-US" altLang="ja-JP" sz="28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111614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7</a:t>
            </a:fld>
            <a:endParaRPr lang="ja-JP" altLang="en-US" dirty="0"/>
          </a:p>
        </p:txBody>
      </p:sp>
      <p:sp>
        <p:nvSpPr>
          <p:cNvPr id="3" name="タイトル 1">
            <a:extLst>
              <a:ext uri="{FF2B5EF4-FFF2-40B4-BE49-F238E27FC236}">
                <a16:creationId xmlns:a16="http://schemas.microsoft.com/office/drawing/2014/main" id="{EA470668-805A-42FF-91F9-69968FC22A02}"/>
              </a:ext>
            </a:extLst>
          </p:cNvPr>
          <p:cNvSpPr txBox="1">
            <a:spLocks/>
          </p:cNvSpPr>
          <p:nvPr/>
        </p:nvSpPr>
        <p:spPr>
          <a:xfrm>
            <a:off x="299776" y="2750936"/>
            <a:ext cx="11897248" cy="1288754"/>
          </a:xfrm>
          <a:prstGeom prst="rect">
            <a:avLst/>
          </a:prstGeom>
        </p:spPr>
        <p:txBody>
          <a:bodyP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4800" b="1"/>
              <a:t>キャラクター</a:t>
            </a:r>
            <a:r>
              <a:rPr lang="en-US" altLang="ja-JP" sz="4800" b="1"/>
              <a:t>×</a:t>
            </a:r>
            <a:r>
              <a:rPr lang="ja-JP" altLang="en-US" sz="4800" b="1"/>
              <a:t>企業の</a:t>
            </a:r>
            <a:r>
              <a:rPr lang="en-US" altLang="ja-JP" sz="4800" b="1"/>
              <a:t>CM</a:t>
            </a:r>
            <a:r>
              <a:rPr lang="ja-JP" altLang="en-US" sz="4800" b="1"/>
              <a:t>のなかでも</a:t>
            </a:r>
            <a:br>
              <a:rPr lang="en-US" altLang="ja-JP" sz="4800" b="1"/>
            </a:br>
            <a:r>
              <a:rPr lang="ja-JP" altLang="en-US" sz="4800" b="1">
                <a:solidFill>
                  <a:srgbClr val="FF0000"/>
                </a:solidFill>
              </a:rPr>
              <a:t>コアなファン</a:t>
            </a:r>
            <a:r>
              <a:rPr lang="ja-JP" altLang="en-US" sz="4800" b="1"/>
              <a:t>に向けたものがある</a:t>
            </a:r>
            <a:endParaRPr lang="ja-JP" altLang="en-US" sz="4800" b="1" dirty="0"/>
          </a:p>
        </p:txBody>
      </p:sp>
    </p:spTree>
    <p:extLst>
      <p:ext uri="{BB962C8B-B14F-4D97-AF65-F5344CB8AC3E}">
        <p14:creationId xmlns:p14="http://schemas.microsoft.com/office/powerpoint/2010/main" val="3244192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8FC8B6F-7A3F-41C2-816E-EF1E0306B659}" type="slidenum">
              <a:rPr lang="ja-JP" altLang="en-US" smtClean="0"/>
              <a:pPr/>
              <a:t>8</a:t>
            </a:fld>
            <a:endParaRPr lang="ja-JP" altLang="en-US" dirty="0"/>
          </a:p>
        </p:txBody>
      </p:sp>
      <p:sp>
        <p:nvSpPr>
          <p:cNvPr id="3" name="フローチャート: 結合子 2">
            <a:extLst>
              <a:ext uri="{FF2B5EF4-FFF2-40B4-BE49-F238E27FC236}">
                <a16:creationId xmlns:a16="http://schemas.microsoft.com/office/drawing/2014/main" id="{F8C0E59C-C9B4-4485-BF8E-0BAFD3A62B4A}"/>
              </a:ext>
            </a:extLst>
          </p:cNvPr>
          <p:cNvSpPr/>
          <p:nvPr/>
        </p:nvSpPr>
        <p:spPr>
          <a:xfrm>
            <a:off x="463004" y="968188"/>
            <a:ext cx="5867401" cy="5459880"/>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1">
            <a:extLst>
              <a:ext uri="{FF2B5EF4-FFF2-40B4-BE49-F238E27FC236}">
                <a16:creationId xmlns:a16="http://schemas.microsoft.com/office/drawing/2014/main" id="{A617B185-255A-4571-B1AD-B909877B76C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8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48FC8B6F-7A3F-41C2-816E-EF1E0306B659}" type="slidenum">
              <a:rPr lang="ja-JP" altLang="en-US" smtClean="0"/>
              <a:pPr/>
              <a:t>8</a:t>
            </a:fld>
            <a:endParaRPr lang="ja-JP" altLang="en-US" dirty="0"/>
          </a:p>
        </p:txBody>
      </p:sp>
      <p:sp>
        <p:nvSpPr>
          <p:cNvPr id="5" name="テキスト ボックス 4">
            <a:extLst>
              <a:ext uri="{FF2B5EF4-FFF2-40B4-BE49-F238E27FC236}">
                <a16:creationId xmlns:a16="http://schemas.microsoft.com/office/drawing/2014/main" id="{A6391EA7-7E7E-477C-B36B-74BEB2C123BA}"/>
              </a:ext>
            </a:extLst>
          </p:cNvPr>
          <p:cNvSpPr txBox="1"/>
          <p:nvPr/>
        </p:nvSpPr>
        <p:spPr>
          <a:xfrm>
            <a:off x="1390569" y="905765"/>
            <a:ext cx="3796027" cy="461665"/>
          </a:xfrm>
          <a:prstGeom prst="rect">
            <a:avLst/>
          </a:prstGeom>
          <a:solidFill>
            <a:schemeClr val="bg1"/>
          </a:solidFill>
        </p:spPr>
        <p:txBody>
          <a:bodyPr wrap="square" rtlCol="0">
            <a:spAutoFit/>
          </a:bodyPr>
          <a:lstStyle/>
          <a:p>
            <a:r>
              <a:rPr lang="ja-JP" altLang="en-US" sz="2400" dirty="0"/>
              <a:t>キャラクター</a:t>
            </a:r>
            <a:r>
              <a:rPr kumimoji="1" lang="en-US" altLang="ja-JP" sz="2400" dirty="0"/>
              <a:t>×</a:t>
            </a:r>
            <a:r>
              <a:rPr lang="ja-JP" altLang="en-US" sz="2400" dirty="0"/>
              <a:t>企業の</a:t>
            </a:r>
            <a:r>
              <a:rPr lang="en-US" altLang="ja-JP" sz="2400" dirty="0"/>
              <a:t>CM</a:t>
            </a:r>
            <a:endParaRPr kumimoji="1" lang="ja-JP" altLang="en-US" sz="2400" dirty="0"/>
          </a:p>
        </p:txBody>
      </p:sp>
      <p:sp>
        <p:nvSpPr>
          <p:cNvPr id="6" name="フローチャート: 結合子 5">
            <a:extLst>
              <a:ext uri="{FF2B5EF4-FFF2-40B4-BE49-F238E27FC236}">
                <a16:creationId xmlns:a16="http://schemas.microsoft.com/office/drawing/2014/main" id="{0DD86B92-7E7A-414E-B68D-49731AEB02BD}"/>
              </a:ext>
            </a:extLst>
          </p:cNvPr>
          <p:cNvSpPr/>
          <p:nvPr/>
        </p:nvSpPr>
        <p:spPr>
          <a:xfrm>
            <a:off x="1241867" y="2943357"/>
            <a:ext cx="4309673" cy="1509542"/>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コアなファンに向けた</a:t>
            </a:r>
            <a:r>
              <a:rPr kumimoji="1" lang="en-US" altLang="ja-JP" dirty="0"/>
              <a:t>CM</a:t>
            </a:r>
            <a:endParaRPr kumimoji="1" lang="ja-JP" altLang="en-US" dirty="0"/>
          </a:p>
        </p:txBody>
      </p:sp>
      <p:cxnSp>
        <p:nvCxnSpPr>
          <p:cNvPr id="7" name="直線矢印コネクタ 6">
            <a:extLst>
              <a:ext uri="{FF2B5EF4-FFF2-40B4-BE49-F238E27FC236}">
                <a16:creationId xmlns:a16="http://schemas.microsoft.com/office/drawing/2014/main" id="{CFA14504-0589-4C17-93F8-463CECF32229}"/>
              </a:ext>
            </a:extLst>
          </p:cNvPr>
          <p:cNvCxnSpPr>
            <a:cxnSpLocks/>
            <a:stCxn id="6" idx="6"/>
          </p:cNvCxnSpPr>
          <p:nvPr/>
        </p:nvCxnSpPr>
        <p:spPr>
          <a:xfrm>
            <a:off x="5551540" y="3698128"/>
            <a:ext cx="1688709"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D4CE81B5-3905-4E1E-916F-8B933EC9A841}"/>
              </a:ext>
            </a:extLst>
          </p:cNvPr>
          <p:cNvSpPr txBox="1"/>
          <p:nvPr/>
        </p:nvSpPr>
        <p:spPr>
          <a:xfrm>
            <a:off x="7555043" y="2735705"/>
            <a:ext cx="4339652" cy="2062103"/>
          </a:xfrm>
          <a:prstGeom prst="rect">
            <a:avLst/>
          </a:prstGeom>
          <a:noFill/>
          <a:ln w="38100" cmpd="sng">
            <a:solidFill>
              <a:srgbClr val="00B0F0"/>
            </a:solidFill>
          </a:ln>
        </p:spPr>
        <p:txBody>
          <a:bodyPr wrap="square" rtlCol="0">
            <a:spAutoFit/>
          </a:bodyPr>
          <a:lstStyle/>
          <a:p>
            <a:r>
              <a:rPr kumimoji="1" lang="ja-JP" altLang="en-US" sz="3200" dirty="0"/>
              <a:t>キャラクターに対するコアなファンの</a:t>
            </a:r>
            <a:r>
              <a:rPr kumimoji="1" lang="ja-JP" altLang="en-US" sz="3200" dirty="0">
                <a:solidFill>
                  <a:srgbClr val="FF0000"/>
                </a:solidFill>
              </a:rPr>
              <a:t>心をくすぐる</a:t>
            </a:r>
            <a:r>
              <a:rPr kumimoji="1" lang="ja-JP" altLang="en-US" sz="3200" dirty="0"/>
              <a:t>演出が取り入れられてた</a:t>
            </a:r>
            <a:r>
              <a:rPr kumimoji="1" lang="en-US" altLang="ja-JP" sz="3200" dirty="0"/>
              <a:t>CM</a:t>
            </a:r>
            <a:endParaRPr kumimoji="1" lang="ja-JP" altLang="en-US" sz="3200" dirty="0"/>
          </a:p>
        </p:txBody>
      </p:sp>
    </p:spTree>
    <p:extLst>
      <p:ext uri="{BB962C8B-B14F-4D97-AF65-F5344CB8AC3E}">
        <p14:creationId xmlns:p14="http://schemas.microsoft.com/office/powerpoint/2010/main" val="4223213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83E594-B6AC-440F-B85C-2847FE698518}"/>
              </a:ext>
            </a:extLst>
          </p:cNvPr>
          <p:cNvSpPr>
            <a:spLocks noGrp="1"/>
          </p:cNvSpPr>
          <p:nvPr>
            <p:ph type="title"/>
          </p:nvPr>
        </p:nvSpPr>
        <p:spPr>
          <a:xfrm>
            <a:off x="7067" y="10048"/>
            <a:ext cx="10515600" cy="1325563"/>
          </a:xfrm>
        </p:spPr>
        <p:txBody>
          <a:bodyPr/>
          <a:lstStyle/>
          <a:p>
            <a:r>
              <a:rPr kumimoji="1" lang="ja-JP" altLang="en-US" dirty="0"/>
              <a:t>キャラクターのコアなファン</a:t>
            </a:r>
          </a:p>
        </p:txBody>
      </p:sp>
      <p:sp>
        <p:nvSpPr>
          <p:cNvPr id="3" name="スライド番号プレースホルダー 2">
            <a:extLst>
              <a:ext uri="{FF2B5EF4-FFF2-40B4-BE49-F238E27FC236}">
                <a16:creationId xmlns:a16="http://schemas.microsoft.com/office/drawing/2014/main" id="{4D77CDBC-6F44-4D53-99CB-D1ABB96B9009}"/>
              </a:ext>
            </a:extLst>
          </p:cNvPr>
          <p:cNvSpPr>
            <a:spLocks noGrp="1"/>
          </p:cNvSpPr>
          <p:nvPr>
            <p:ph type="sldNum" sz="quarter" idx="12"/>
          </p:nvPr>
        </p:nvSpPr>
        <p:spPr/>
        <p:txBody>
          <a:bodyPr/>
          <a:lstStyle/>
          <a:p>
            <a:fld id="{48FC8B6F-7A3F-41C2-816E-EF1E0306B659}" type="slidenum">
              <a:rPr kumimoji="1" lang="ja-JP" altLang="en-US" smtClean="0"/>
              <a:t>9</a:t>
            </a:fld>
            <a:endParaRPr kumimoji="1" lang="ja-JP" altLang="en-US"/>
          </a:p>
        </p:txBody>
      </p:sp>
      <p:sp>
        <p:nvSpPr>
          <p:cNvPr id="4" name="テキスト ボックス 3">
            <a:extLst>
              <a:ext uri="{FF2B5EF4-FFF2-40B4-BE49-F238E27FC236}">
                <a16:creationId xmlns:a16="http://schemas.microsoft.com/office/drawing/2014/main" id="{AB5B6BC4-93E4-4865-B2BA-11EB473D7687}"/>
              </a:ext>
            </a:extLst>
          </p:cNvPr>
          <p:cNvSpPr txBox="1"/>
          <p:nvPr/>
        </p:nvSpPr>
        <p:spPr>
          <a:xfrm>
            <a:off x="1249052" y="1496555"/>
            <a:ext cx="10048971" cy="461665"/>
          </a:xfrm>
          <a:prstGeom prst="rect">
            <a:avLst/>
          </a:prstGeom>
          <a:noFill/>
        </p:spPr>
        <p:txBody>
          <a:bodyPr wrap="square" rtlCol="0">
            <a:spAutoFit/>
          </a:bodyPr>
          <a:lstStyle/>
          <a:p>
            <a:r>
              <a:rPr lang="ja-JP" altLang="en-US" sz="2400" dirty="0"/>
              <a:t>特定のキャラクターを好きな人達の中でも熱狂的であり中心となる人々</a:t>
            </a:r>
            <a:endParaRPr kumimoji="1" lang="ja-JP" altLang="en-US" sz="2400" dirty="0"/>
          </a:p>
        </p:txBody>
      </p:sp>
      <p:sp>
        <p:nvSpPr>
          <p:cNvPr id="5" name="正方形/長方形 4">
            <a:extLst>
              <a:ext uri="{FF2B5EF4-FFF2-40B4-BE49-F238E27FC236}">
                <a16:creationId xmlns:a16="http://schemas.microsoft.com/office/drawing/2014/main" id="{A2E1B369-82EB-4639-BF63-496D0DFAF326}"/>
              </a:ext>
            </a:extLst>
          </p:cNvPr>
          <p:cNvSpPr/>
          <p:nvPr/>
        </p:nvSpPr>
        <p:spPr>
          <a:xfrm>
            <a:off x="2724344" y="2818613"/>
            <a:ext cx="6627046" cy="3271102"/>
          </a:xfrm>
          <a:prstGeom prst="rect">
            <a:avLst/>
          </a:prstGeom>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6" name="四角形: 角を丸くする 5">
            <a:extLst>
              <a:ext uri="{FF2B5EF4-FFF2-40B4-BE49-F238E27FC236}">
                <a16:creationId xmlns:a16="http://schemas.microsoft.com/office/drawing/2014/main" id="{4694DCDC-F583-4C0A-904C-87C911EF802E}"/>
              </a:ext>
            </a:extLst>
          </p:cNvPr>
          <p:cNvSpPr/>
          <p:nvPr/>
        </p:nvSpPr>
        <p:spPr>
          <a:xfrm>
            <a:off x="2920734" y="2591644"/>
            <a:ext cx="3619896" cy="461664"/>
          </a:xfrm>
          <a:prstGeom prst="round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62FFB912-5822-4A1C-A8EE-0BBFB6F535BB}"/>
              </a:ext>
            </a:extLst>
          </p:cNvPr>
          <p:cNvSpPr txBox="1"/>
          <p:nvPr/>
        </p:nvSpPr>
        <p:spPr>
          <a:xfrm>
            <a:off x="3073135" y="2606701"/>
            <a:ext cx="3619896" cy="461665"/>
          </a:xfrm>
          <a:prstGeom prst="rect">
            <a:avLst/>
          </a:prstGeom>
          <a:noFill/>
        </p:spPr>
        <p:txBody>
          <a:bodyPr wrap="square" rtlCol="0">
            <a:spAutoFit/>
          </a:bodyPr>
          <a:lstStyle/>
          <a:p>
            <a:r>
              <a:rPr kumimoji="1" lang="ja-JP" altLang="en-US" sz="2400" dirty="0"/>
              <a:t>ワンピースが好きな人</a:t>
            </a:r>
          </a:p>
        </p:txBody>
      </p:sp>
      <p:sp>
        <p:nvSpPr>
          <p:cNvPr id="8" name="四角形: 角を丸くする 7">
            <a:extLst>
              <a:ext uri="{FF2B5EF4-FFF2-40B4-BE49-F238E27FC236}">
                <a16:creationId xmlns:a16="http://schemas.microsoft.com/office/drawing/2014/main" id="{A2281C98-5EF0-4447-B275-F62AD98405A7}"/>
              </a:ext>
            </a:extLst>
          </p:cNvPr>
          <p:cNvSpPr/>
          <p:nvPr/>
        </p:nvSpPr>
        <p:spPr>
          <a:xfrm>
            <a:off x="3289951" y="3534572"/>
            <a:ext cx="5448695" cy="1895267"/>
          </a:xfrm>
          <a:prstGeom prst="round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角を丸くする 8">
            <a:extLst>
              <a:ext uri="{FF2B5EF4-FFF2-40B4-BE49-F238E27FC236}">
                <a16:creationId xmlns:a16="http://schemas.microsoft.com/office/drawing/2014/main" id="{63D1D5E9-49F0-43E3-9E6E-4B5FE5A60760}"/>
              </a:ext>
            </a:extLst>
          </p:cNvPr>
          <p:cNvSpPr/>
          <p:nvPr/>
        </p:nvSpPr>
        <p:spPr>
          <a:xfrm>
            <a:off x="3714155" y="3370853"/>
            <a:ext cx="1979632" cy="41869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931FB427-C3F8-466D-9C54-7EB4DFD61306}"/>
              </a:ext>
            </a:extLst>
          </p:cNvPr>
          <p:cNvSpPr txBox="1"/>
          <p:nvPr/>
        </p:nvSpPr>
        <p:spPr>
          <a:xfrm>
            <a:off x="4135222" y="3373628"/>
            <a:ext cx="1662260" cy="461665"/>
          </a:xfrm>
          <a:prstGeom prst="rect">
            <a:avLst/>
          </a:prstGeom>
          <a:noFill/>
        </p:spPr>
        <p:txBody>
          <a:bodyPr wrap="square" rtlCol="0">
            <a:spAutoFit/>
          </a:bodyPr>
          <a:lstStyle/>
          <a:p>
            <a:r>
              <a:rPr kumimoji="1" lang="ja-JP" altLang="en-US" sz="2400" dirty="0"/>
              <a:t>ファン</a:t>
            </a:r>
          </a:p>
        </p:txBody>
      </p:sp>
      <p:sp>
        <p:nvSpPr>
          <p:cNvPr id="11" name="楕円 10">
            <a:extLst>
              <a:ext uri="{FF2B5EF4-FFF2-40B4-BE49-F238E27FC236}">
                <a16:creationId xmlns:a16="http://schemas.microsoft.com/office/drawing/2014/main" id="{3961C3E0-A613-47A2-B38A-1623442027FD}"/>
              </a:ext>
            </a:extLst>
          </p:cNvPr>
          <p:cNvSpPr/>
          <p:nvPr/>
        </p:nvSpPr>
        <p:spPr>
          <a:xfrm>
            <a:off x="4883083" y="3913321"/>
            <a:ext cx="2780911" cy="1081685"/>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4E4062DD-8A52-421B-8A1A-88AF1B9B5358}"/>
              </a:ext>
            </a:extLst>
          </p:cNvPr>
          <p:cNvSpPr txBox="1"/>
          <p:nvPr/>
        </p:nvSpPr>
        <p:spPr>
          <a:xfrm>
            <a:off x="5264867" y="4223330"/>
            <a:ext cx="2182309" cy="461665"/>
          </a:xfrm>
          <a:prstGeom prst="rect">
            <a:avLst/>
          </a:prstGeom>
          <a:noFill/>
        </p:spPr>
        <p:txBody>
          <a:bodyPr wrap="square" rtlCol="0">
            <a:spAutoFit/>
          </a:bodyPr>
          <a:lstStyle/>
          <a:p>
            <a:r>
              <a:rPr kumimoji="1" lang="ja-JP" altLang="en-US" sz="2400" b="1" u="sng" dirty="0"/>
              <a:t>コアなファン</a:t>
            </a:r>
          </a:p>
        </p:txBody>
      </p:sp>
      <p:sp>
        <p:nvSpPr>
          <p:cNvPr id="12" name="矢印: 右 11">
            <a:extLst>
              <a:ext uri="{FF2B5EF4-FFF2-40B4-BE49-F238E27FC236}">
                <a16:creationId xmlns:a16="http://schemas.microsoft.com/office/drawing/2014/main" id="{76A1E46C-5EB4-4B01-912F-F7CE6B442A0B}"/>
              </a:ext>
            </a:extLst>
          </p:cNvPr>
          <p:cNvSpPr/>
          <p:nvPr/>
        </p:nvSpPr>
        <p:spPr>
          <a:xfrm>
            <a:off x="391885" y="1572400"/>
            <a:ext cx="633046" cy="3099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2998914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TM02900769[[fn=レトロスペクト]]</Template>
  <TotalTime>4578</TotalTime>
  <Words>1438</Words>
  <Application>Microsoft Office PowerPoint</Application>
  <PresentationFormat>ワイド画面</PresentationFormat>
  <Paragraphs>314</Paragraphs>
  <Slides>45</Slides>
  <Notes>2</Notes>
  <HiddenSlides>0</HiddenSlides>
  <MMClips>0</MMClips>
  <ScaleCrop>false</ScaleCrop>
  <HeadingPairs>
    <vt:vector size="6" baseType="variant">
      <vt:variant>
        <vt:lpstr>使用されているフォント</vt:lpstr>
      </vt:variant>
      <vt:variant>
        <vt:i4>4</vt:i4>
      </vt:variant>
      <vt:variant>
        <vt:lpstr>テーマ</vt:lpstr>
      </vt:variant>
      <vt:variant>
        <vt:i4>3</vt:i4>
      </vt:variant>
      <vt:variant>
        <vt:lpstr>スライド タイトル</vt:lpstr>
      </vt:variant>
      <vt:variant>
        <vt:i4>45</vt:i4>
      </vt:variant>
    </vt:vector>
  </HeadingPairs>
  <TitlesOfParts>
    <vt:vector size="52" baseType="lpstr">
      <vt:lpstr>HG丸ｺﾞｼｯｸM-PRO</vt:lpstr>
      <vt:lpstr>游ゴシック</vt:lpstr>
      <vt:lpstr>游ゴシック Light</vt:lpstr>
      <vt:lpstr>Arial</vt:lpstr>
      <vt:lpstr>Office テーマ</vt:lpstr>
      <vt:lpstr>デザインの設定</vt:lpstr>
      <vt:lpstr>1_デザインの設定</vt:lpstr>
      <vt:lpstr>PowerPoint プレゼンテーション</vt:lpstr>
      <vt:lpstr>研究概要</vt:lpstr>
      <vt:lpstr>PowerPoint プレゼンテーション</vt:lpstr>
      <vt:lpstr>PowerPoint プレゼンテーション</vt:lpstr>
      <vt:lpstr>キャラクターとは</vt:lpstr>
      <vt:lpstr>キャラクター定義</vt:lpstr>
      <vt:lpstr>PowerPoint プレゼンテーション</vt:lpstr>
      <vt:lpstr>PowerPoint プレゼンテーション</vt:lpstr>
      <vt:lpstr>キャラクターのコアなファン</vt:lpstr>
      <vt:lpstr>キャラクターのコアなファン</vt:lpstr>
      <vt:lpstr>PowerPoint プレゼンテーション</vt:lpstr>
      <vt:lpstr>事例（キャラクターのコアなファンに向けたCM）</vt:lpstr>
      <vt:lpstr>PowerPoint プレゼンテーション</vt:lpstr>
      <vt:lpstr>PowerPoint プレゼンテーション</vt:lpstr>
      <vt:lpstr>マニアックＣＭ定義</vt:lpstr>
      <vt:lpstr>PowerPoint プレゼンテーション</vt:lpstr>
      <vt:lpstr>PowerPoint プレゼンテーション</vt:lpstr>
      <vt:lpstr>PowerPoint プレゼンテーション</vt:lpstr>
      <vt:lpstr>PowerPoint プレゼンテーション</vt:lpstr>
      <vt:lpstr>では、一般的なCMとマニアックCMは、CM効果に違いがあるのか。</vt:lpstr>
      <vt:lpstr>現状分析（効果）</vt:lpstr>
      <vt:lpstr>現状分析（コラボCM）</vt:lpstr>
      <vt:lpstr>PowerPoint プレゼンテーション</vt:lpstr>
      <vt:lpstr>現状分析（コラボに対しての反応）</vt:lpstr>
      <vt:lpstr>PowerPoint プレゼンテーション</vt:lpstr>
      <vt:lpstr>PowerPoint プレゼンテーション</vt:lpstr>
      <vt:lpstr>マニアックCMが購買につながるケース</vt:lpstr>
      <vt:lpstr>PowerPoint プレゼンテーション</vt:lpstr>
      <vt:lpstr>エンゲージメントの定義</vt:lpstr>
      <vt:lpstr>現状分析（マニアックＣＭ効果）</vt:lpstr>
      <vt:lpstr>PowerPoint プレゼンテーション</vt:lpstr>
      <vt:lpstr>PowerPoint プレゼンテーション</vt:lpstr>
      <vt:lpstr>マニアックCM　フローチャート</vt:lpstr>
      <vt:lpstr>問題意識</vt:lpstr>
      <vt:lpstr>研究目的</vt:lpstr>
      <vt:lpstr>仮説導出</vt:lpstr>
      <vt:lpstr>PowerPoint プレゼンテーション</vt:lpstr>
      <vt:lpstr>PowerPoint プレゼンテーション</vt:lpstr>
      <vt:lpstr>仮説導出（購買）</vt:lpstr>
      <vt:lpstr>PowerPoint プレゼンテーション</vt:lpstr>
      <vt:lpstr>仮説導出（エンゲージメント）</vt:lpstr>
      <vt:lpstr>仮説導出</vt:lpstr>
      <vt:lpstr>仮説</vt:lpstr>
      <vt:lpstr>仮説</vt:lpstr>
      <vt:lpstr>参考文献</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水出 百香</dc:creator>
  <cp:lastModifiedBy>Norio Tajima</cp:lastModifiedBy>
  <cp:revision>348</cp:revision>
  <cp:lastPrinted>2019-09-10T09:14:45Z</cp:lastPrinted>
  <dcterms:created xsi:type="dcterms:W3CDTF">2019-08-12T05:32:36Z</dcterms:created>
  <dcterms:modified xsi:type="dcterms:W3CDTF">2019-09-18T13:39:05Z</dcterms:modified>
</cp:coreProperties>
</file>